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handoutMasterIdLst>
    <p:handoutMasterId r:id="rId8"/>
  </p:handoutMasterIdLst>
  <p:sldIdLst>
    <p:sldId id="256" r:id="rId2"/>
    <p:sldId id="261" r:id="rId3"/>
    <p:sldId id="263" r:id="rId4"/>
    <p:sldId id="265" r:id="rId5"/>
    <p:sldId id="276"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DFCCA8-0449-5619-9AAF-DD498BBDB41E}" v="9" dt="2025-11-02T20:12:40.419"/>
    <p1510:client id="{60731D16-AD1A-46FA-A20C-D45B48EBAEF3}" v="1090" dt="2025-11-02T20:43:35.125"/>
    <p1510:client id="{95C4549E-356E-9343-0895-20E1C6080AD7}" v="9" dt="2025-11-02T17:44:56.008"/>
    <p1510:client id="{9A9C4C57-C27F-528A-F192-256E009458ED}" v="209" dt="2025-11-02T19:54:51.366"/>
    <p1510:client id="{A30A6E4D-2A0F-69D4-4861-BC59C4061ABA}" v="7" dt="2025-11-02T21:06:31.123"/>
    <p1510:client id="{E6AFD0FB-0088-4F4D-89AE-C2F1AD07EDCF}" v="2" dt="2025-11-03T09:37:56.43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6"/>
    <p:restoredTop sz="75407"/>
  </p:normalViewPr>
  <p:slideViewPr>
    <p:cSldViewPr snapToGrid="0">
      <p:cViewPr varScale="1">
        <p:scale>
          <a:sx n="112" d="100"/>
          <a:sy n="112" d="100"/>
        </p:scale>
        <p:origin x="1576" y="19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  Zhihao" userId="S::caizhi@ethz.ch::6ee61d6f-3db3-4d4e-b3b5-306d5d9f853a" providerId="AD" clId="Web-{16307466-5A5B-F130-F55A-B29FFC8D76CD}"/>
    <pc:docChg chg="addSld delSld modSld">
      <pc:chgData name="Cai  Zhihao" userId="S::caizhi@ethz.ch::6ee61d6f-3db3-4d4e-b3b5-306d5d9f853a" providerId="AD" clId="Web-{16307466-5A5B-F130-F55A-B29FFC8D76CD}" dt="2025-10-29T21:53:54.457" v="155" actId="20577"/>
      <pc:docMkLst>
        <pc:docMk/>
      </pc:docMkLst>
      <pc:sldChg chg="addSp delSp modSp">
        <pc:chgData name="Cai  Zhihao" userId="S::caizhi@ethz.ch::6ee61d6f-3db3-4d4e-b3b5-306d5d9f853a" providerId="AD" clId="Web-{16307466-5A5B-F130-F55A-B29FFC8D76CD}" dt="2025-10-29T21:53:54.457" v="155" actId="20577"/>
        <pc:sldMkLst>
          <pc:docMk/>
          <pc:sldMk cId="3536168811" sldId="256"/>
        </pc:sldMkLst>
        <pc:spChg chg="mod">
          <ac:chgData name="Cai  Zhihao" userId="S::caizhi@ethz.ch::6ee61d6f-3db3-4d4e-b3b5-306d5d9f853a" providerId="AD" clId="Web-{16307466-5A5B-F130-F55A-B29FFC8D76CD}" dt="2025-10-29T21:53:36.550" v="151" actId="20577"/>
          <ac:spMkLst>
            <pc:docMk/>
            <pc:sldMk cId="3536168811" sldId="256"/>
            <ac:spMk id="3" creationId="{AC1FB292-90C1-439C-8480-EB4116CF2374}"/>
          </ac:spMkLst>
        </pc:spChg>
        <pc:spChg chg="mod">
          <ac:chgData name="Cai  Zhihao" userId="S::caizhi@ethz.ch::6ee61d6f-3db3-4d4e-b3b5-306d5d9f853a" providerId="AD" clId="Web-{16307466-5A5B-F130-F55A-B29FFC8D76CD}" dt="2025-10-29T21:53:54.457" v="155" actId="20577"/>
          <ac:spMkLst>
            <pc:docMk/>
            <pc:sldMk cId="3536168811" sldId="256"/>
            <ac:spMk id="6" creationId="{4171C1F6-869F-40B1-8975-92FF2042F4CD}"/>
          </ac:spMkLst>
        </pc:spChg>
      </pc:sldChg>
      <pc:sldChg chg="addSp delSp modSp">
        <pc:chgData name="Cai  Zhihao" userId="S::caizhi@ethz.ch::6ee61d6f-3db3-4d4e-b3b5-306d5d9f853a" providerId="AD" clId="Web-{16307466-5A5B-F130-F55A-B29FFC8D76CD}" dt="2025-10-29T21:53:02.909" v="137"/>
        <pc:sldMkLst>
          <pc:docMk/>
          <pc:sldMk cId="3164086109" sldId="261"/>
        </pc:sldMkLst>
        <pc:spChg chg="mod">
          <ac:chgData name="Cai  Zhihao" userId="S::caizhi@ethz.ch::6ee61d6f-3db3-4d4e-b3b5-306d5d9f853a" providerId="AD" clId="Web-{16307466-5A5B-F130-F55A-B29FFC8D76CD}" dt="2025-10-29T21:52:45.253" v="132" actId="20577"/>
          <ac:spMkLst>
            <pc:docMk/>
            <pc:sldMk cId="3164086109" sldId="261"/>
            <ac:spMk id="2" creationId="{6B050A74-6ED2-41B3-AD63-74F89C447FBB}"/>
          </ac:spMkLst>
        </pc:spChg>
      </pc:sldChg>
      <pc:sldChg chg="addSp delSp modSp">
        <pc:chgData name="Cai  Zhihao" userId="S::caizhi@ethz.ch::6ee61d6f-3db3-4d4e-b3b5-306d5d9f853a" providerId="AD" clId="Web-{16307466-5A5B-F130-F55A-B29FFC8D76CD}" dt="2025-10-29T21:52:01.299" v="131"/>
        <pc:sldMkLst>
          <pc:docMk/>
          <pc:sldMk cId="1777112693" sldId="263"/>
        </pc:sldMkLst>
        <pc:spChg chg="mod">
          <ac:chgData name="Cai  Zhihao" userId="S::caizhi@ethz.ch::6ee61d6f-3db3-4d4e-b3b5-306d5d9f853a" providerId="AD" clId="Web-{16307466-5A5B-F130-F55A-B29FFC8D76CD}" dt="2025-10-29T21:52:00.017" v="130" actId="20577"/>
          <ac:spMkLst>
            <pc:docMk/>
            <pc:sldMk cId="1777112693" sldId="263"/>
            <ac:spMk id="2" creationId="{B2FE22A1-56F7-4FF9-8A90-D307E67331DC}"/>
          </ac:spMkLst>
        </pc:spChg>
        <pc:spChg chg="add mod">
          <ac:chgData name="Cai  Zhihao" userId="S::caizhi@ethz.ch::6ee61d6f-3db3-4d4e-b3b5-306d5d9f853a" providerId="AD" clId="Web-{16307466-5A5B-F130-F55A-B29FFC8D76CD}" dt="2025-10-29T21:52:01.299" v="131"/>
          <ac:spMkLst>
            <pc:docMk/>
            <pc:sldMk cId="1777112693" sldId="263"/>
            <ac:spMk id="8" creationId="{36CEDFFF-C2C1-706F-C2D4-1A96C8092D3F}"/>
          </ac:spMkLst>
        </pc:spChg>
      </pc:sldChg>
      <pc:sldChg chg="addSp delSp modSp">
        <pc:chgData name="Cai  Zhihao" userId="S::caizhi@ethz.ch::6ee61d6f-3db3-4d4e-b3b5-306d5d9f853a" providerId="AD" clId="Web-{16307466-5A5B-F130-F55A-B29FFC8D76CD}" dt="2025-10-29T21:49:51.967" v="88" actId="1076"/>
        <pc:sldMkLst>
          <pc:docMk/>
          <pc:sldMk cId="294303585" sldId="265"/>
        </pc:sldMkLst>
        <pc:spChg chg="mod">
          <ac:chgData name="Cai  Zhihao" userId="S::caizhi@ethz.ch::6ee61d6f-3db3-4d4e-b3b5-306d5d9f853a" providerId="AD" clId="Web-{16307466-5A5B-F130-F55A-B29FFC8D76CD}" dt="2025-10-29T21:48:21.199" v="82" actId="20577"/>
          <ac:spMkLst>
            <pc:docMk/>
            <pc:sldMk cId="294303585" sldId="265"/>
            <ac:spMk id="2" creationId="{9FF31ECF-EF04-4AAA-9A8E-583E3D217F33}"/>
          </ac:spMkLst>
        </pc:spChg>
        <pc:picChg chg="add mod">
          <ac:chgData name="Cai  Zhihao" userId="S::caizhi@ethz.ch::6ee61d6f-3db3-4d4e-b3b5-306d5d9f853a" providerId="AD" clId="Web-{16307466-5A5B-F130-F55A-B29FFC8D76CD}" dt="2025-10-29T21:49:51.967" v="88" actId="1076"/>
          <ac:picMkLst>
            <pc:docMk/>
            <pc:sldMk cId="294303585" sldId="265"/>
            <ac:picMk id="9" creationId="{2296A488-4436-9EF3-1EC6-73E0FEFB305B}"/>
          </ac:picMkLst>
        </pc:picChg>
      </pc:sldChg>
      <pc:sldChg chg="modSp add">
        <pc:chgData name="Cai  Zhihao" userId="S::caizhi@ethz.ch::6ee61d6f-3db3-4d4e-b3b5-306d5d9f853a" providerId="AD" clId="Web-{16307466-5A5B-F130-F55A-B29FFC8D76CD}" dt="2025-10-29T21:50:24.281" v="107" actId="20577"/>
        <pc:sldMkLst>
          <pc:docMk/>
          <pc:sldMk cId="4238909570" sldId="276"/>
        </pc:sldMkLst>
        <pc:spChg chg="mod">
          <ac:chgData name="Cai  Zhihao" userId="S::caizhi@ethz.ch::6ee61d6f-3db3-4d4e-b3b5-306d5d9f853a" providerId="AD" clId="Web-{16307466-5A5B-F130-F55A-B29FFC8D76CD}" dt="2025-10-29T21:50:24.281" v="107" actId="20577"/>
          <ac:spMkLst>
            <pc:docMk/>
            <pc:sldMk cId="4238909570" sldId="276"/>
            <ac:spMk id="2" creationId="{7102E708-CFA7-835F-E9AE-E3A83D46A3B3}"/>
          </ac:spMkLst>
        </pc:spChg>
      </pc:sldChg>
    </pc:docChg>
  </pc:docChgLst>
  <pc:docChgLst>
    <pc:chgData name="Cai  Zhihao" userId="6ee61d6f-3db3-4d4e-b3b5-306d5d9f853a" providerId="ADAL" clId="{FE870DDE-A69E-D54E-9887-A8AFF4778201}"/>
    <pc:docChg chg="modSld">
      <pc:chgData name="Cai  Zhihao" userId="6ee61d6f-3db3-4d4e-b3b5-306d5d9f853a" providerId="ADAL" clId="{FE870DDE-A69E-D54E-9887-A8AFF4778201}" dt="2025-11-02T20:08:12.616" v="2" actId="1076"/>
      <pc:docMkLst>
        <pc:docMk/>
      </pc:docMkLst>
      <pc:sldChg chg="addSp modSp mod modAnim">
        <pc:chgData name="Cai  Zhihao" userId="6ee61d6f-3db3-4d4e-b3b5-306d5d9f853a" providerId="ADAL" clId="{FE870DDE-A69E-D54E-9887-A8AFF4778201}" dt="2025-11-02T20:08:12.616" v="2" actId="1076"/>
        <pc:sldMkLst>
          <pc:docMk/>
          <pc:sldMk cId="1777112693" sldId="263"/>
        </pc:sldMkLst>
        <pc:picChg chg="add mod">
          <ac:chgData name="Cai  Zhihao" userId="6ee61d6f-3db3-4d4e-b3b5-306d5d9f853a" providerId="ADAL" clId="{FE870DDE-A69E-D54E-9887-A8AFF4778201}" dt="2025-11-02T20:08:12.616" v="2" actId="1076"/>
          <ac:picMkLst>
            <pc:docMk/>
            <pc:sldMk cId="1777112693" sldId="263"/>
            <ac:picMk id="5" creationId="{4D33EE3C-058F-39EE-C59F-960D6EA8B5FD}"/>
          </ac:picMkLst>
        </pc:picChg>
      </pc:sldChg>
    </pc:docChg>
  </pc:docChgLst>
  <pc:docChgLst>
    <pc:chgData name="Pang  Yiwei" userId="b46a1943-6ec9-4778-8ea0-50c8e2ed91ee" providerId="ADAL" clId="{B46BE676-9C8C-426A-A778-85BA9E8BC0A1}"/>
    <pc:docChg chg="undo custSel modSld">
      <pc:chgData name="Pang  Yiwei" userId="b46a1943-6ec9-4778-8ea0-50c8e2ed91ee" providerId="ADAL" clId="{B46BE676-9C8C-426A-A778-85BA9E8BC0A1}" dt="2025-11-02T20:43:35.125" v="1598" actId="1076"/>
      <pc:docMkLst>
        <pc:docMk/>
      </pc:docMkLst>
      <pc:sldChg chg="modSp mod modNotesTx">
        <pc:chgData name="Pang  Yiwei" userId="b46a1943-6ec9-4778-8ea0-50c8e2ed91ee" providerId="ADAL" clId="{B46BE676-9C8C-426A-A778-85BA9E8BC0A1}" dt="2025-11-02T17:31:53.142" v="1504" actId="20577"/>
        <pc:sldMkLst>
          <pc:docMk/>
          <pc:sldMk cId="3164086109" sldId="261"/>
        </pc:sldMkLst>
        <pc:spChg chg="mod">
          <ac:chgData name="Pang  Yiwei" userId="b46a1943-6ec9-4778-8ea0-50c8e2ed91ee" providerId="ADAL" clId="{B46BE676-9C8C-426A-A778-85BA9E8BC0A1}" dt="2025-11-01T14:46:25.392" v="507" actId="20577"/>
          <ac:spMkLst>
            <pc:docMk/>
            <pc:sldMk cId="3164086109" sldId="261"/>
            <ac:spMk id="10" creationId="{AF4FD5D2-B2ED-C5ED-E29C-859EBD087366}"/>
          </ac:spMkLst>
        </pc:spChg>
      </pc:sldChg>
      <pc:sldChg chg="modSp mod modAnim modNotesTx">
        <pc:chgData name="Pang  Yiwei" userId="b46a1943-6ec9-4778-8ea0-50c8e2ed91ee" providerId="ADAL" clId="{B46BE676-9C8C-426A-A778-85BA9E8BC0A1}" dt="2025-11-01T15:16:30.682" v="1352" actId="20577"/>
        <pc:sldMkLst>
          <pc:docMk/>
          <pc:sldMk cId="1777112693" sldId="263"/>
        </pc:sldMkLst>
        <pc:spChg chg="mod">
          <ac:chgData name="Pang  Yiwei" userId="b46a1943-6ec9-4778-8ea0-50c8e2ed91ee" providerId="ADAL" clId="{B46BE676-9C8C-426A-A778-85BA9E8BC0A1}" dt="2025-11-01T14:33:08.257" v="245" actId="20577"/>
          <ac:spMkLst>
            <pc:docMk/>
            <pc:sldMk cId="1777112693" sldId="263"/>
            <ac:spMk id="8" creationId="{36CEDFFF-C2C1-706F-C2D4-1A96C8092D3F}"/>
          </ac:spMkLst>
        </pc:spChg>
        <pc:picChg chg="mod ord">
          <ac:chgData name="Pang  Yiwei" userId="b46a1943-6ec9-4778-8ea0-50c8e2ed91ee" providerId="ADAL" clId="{B46BE676-9C8C-426A-A778-85BA9E8BC0A1}" dt="2025-11-01T14:51:37.961" v="833" actId="1076"/>
          <ac:picMkLst>
            <pc:docMk/>
            <pc:sldMk cId="1777112693" sldId="263"/>
            <ac:picMk id="3" creationId="{29EDF1A6-8B09-F9F5-88BC-8837CAD9C372}"/>
          </ac:picMkLst>
        </pc:picChg>
        <pc:picChg chg="mod">
          <ac:chgData name="Pang  Yiwei" userId="b46a1943-6ec9-4778-8ea0-50c8e2ed91ee" providerId="ADAL" clId="{B46BE676-9C8C-426A-A778-85BA9E8BC0A1}" dt="2025-11-01T14:51:37.595" v="832" actId="14100"/>
          <ac:picMkLst>
            <pc:docMk/>
            <pc:sldMk cId="1777112693" sldId="263"/>
            <ac:picMk id="10" creationId="{D3EB13A5-35BF-C596-4699-4CE5BE744765}"/>
          </ac:picMkLst>
        </pc:picChg>
      </pc:sldChg>
      <pc:sldChg chg="addSp delSp modSp mod">
        <pc:chgData name="Pang  Yiwei" userId="b46a1943-6ec9-4778-8ea0-50c8e2ed91ee" providerId="ADAL" clId="{B46BE676-9C8C-426A-A778-85BA9E8BC0A1}" dt="2025-11-02T20:43:35.125" v="1598" actId="1076"/>
        <pc:sldMkLst>
          <pc:docMk/>
          <pc:sldMk cId="294303585" sldId="265"/>
        </pc:sldMkLst>
        <pc:spChg chg="add mod">
          <ac:chgData name="Pang  Yiwei" userId="b46a1943-6ec9-4778-8ea0-50c8e2ed91ee" providerId="ADAL" clId="{B46BE676-9C8C-426A-A778-85BA9E8BC0A1}" dt="2025-11-02T17:22:19.183" v="1377" actId="1076"/>
          <ac:spMkLst>
            <pc:docMk/>
            <pc:sldMk cId="294303585" sldId="265"/>
            <ac:spMk id="3" creationId="{93414EB7-E025-ED3B-D99B-77AEB14DE061}"/>
          </ac:spMkLst>
        </pc:spChg>
        <pc:spChg chg="add mod">
          <ac:chgData name="Pang  Yiwei" userId="b46a1943-6ec9-4778-8ea0-50c8e2ed91ee" providerId="ADAL" clId="{B46BE676-9C8C-426A-A778-85BA9E8BC0A1}" dt="2025-11-02T17:21:00.498" v="1372" actId="1076"/>
          <ac:spMkLst>
            <pc:docMk/>
            <pc:sldMk cId="294303585" sldId="265"/>
            <ac:spMk id="5" creationId="{A2A7D5B5-A6B7-5F57-1A6D-8B3A85F00469}"/>
          </ac:spMkLst>
        </pc:spChg>
        <pc:spChg chg="add mod">
          <ac:chgData name="Pang  Yiwei" userId="b46a1943-6ec9-4778-8ea0-50c8e2ed91ee" providerId="ADAL" clId="{B46BE676-9C8C-426A-A778-85BA9E8BC0A1}" dt="2025-11-02T17:21:05.416" v="1374" actId="1076"/>
          <ac:spMkLst>
            <pc:docMk/>
            <pc:sldMk cId="294303585" sldId="265"/>
            <ac:spMk id="7" creationId="{F25A5F06-7A41-B487-74D0-0DB45C445B26}"/>
          </ac:spMkLst>
        </pc:spChg>
        <pc:spChg chg="add mod">
          <ac:chgData name="Pang  Yiwei" userId="b46a1943-6ec9-4778-8ea0-50c8e2ed91ee" providerId="ADAL" clId="{B46BE676-9C8C-426A-A778-85BA9E8BC0A1}" dt="2025-11-02T17:21:15.783" v="1376" actId="1076"/>
          <ac:spMkLst>
            <pc:docMk/>
            <pc:sldMk cId="294303585" sldId="265"/>
            <ac:spMk id="8" creationId="{867B216B-5EE1-FB0A-9E9D-A6674FC2F587}"/>
          </ac:spMkLst>
        </pc:spChg>
        <pc:spChg chg="add mod">
          <ac:chgData name="Pang  Yiwei" userId="b46a1943-6ec9-4778-8ea0-50c8e2ed91ee" providerId="ADAL" clId="{B46BE676-9C8C-426A-A778-85BA9E8BC0A1}" dt="2025-11-02T17:25:15.808" v="1404" actId="1076"/>
          <ac:spMkLst>
            <pc:docMk/>
            <pc:sldMk cId="294303585" sldId="265"/>
            <ac:spMk id="10" creationId="{664DDB86-5D51-DC97-1739-1263507B8FA5}"/>
          </ac:spMkLst>
        </pc:spChg>
        <pc:spChg chg="del">
          <ac:chgData name="Pang  Yiwei" userId="b46a1943-6ec9-4778-8ea0-50c8e2ed91ee" providerId="ADAL" clId="{B46BE676-9C8C-426A-A778-85BA9E8BC0A1}" dt="2025-11-02T20:43:23.486" v="1592" actId="478"/>
          <ac:spMkLst>
            <pc:docMk/>
            <pc:sldMk cId="294303585" sldId="265"/>
            <ac:spMk id="11" creationId="{4FEDF98C-78D9-D007-9382-D1C6BD082C45}"/>
          </ac:spMkLst>
        </pc:spChg>
        <pc:spChg chg="add mod">
          <ac:chgData name="Pang  Yiwei" userId="b46a1943-6ec9-4778-8ea0-50c8e2ed91ee" providerId="ADAL" clId="{B46BE676-9C8C-426A-A778-85BA9E8BC0A1}" dt="2025-11-02T20:43:35.125" v="1598" actId="1076"/>
          <ac:spMkLst>
            <pc:docMk/>
            <pc:sldMk cId="294303585" sldId="265"/>
            <ac:spMk id="12" creationId="{3DA6F151-3B7E-B44F-D48E-A8CF20AF828E}"/>
          </ac:spMkLst>
        </pc:spChg>
        <pc:spChg chg="add mod">
          <ac:chgData name="Pang  Yiwei" userId="b46a1943-6ec9-4778-8ea0-50c8e2ed91ee" providerId="ADAL" clId="{B46BE676-9C8C-426A-A778-85BA9E8BC0A1}" dt="2025-11-02T17:26:20.025" v="1419" actId="14100"/>
          <ac:spMkLst>
            <pc:docMk/>
            <pc:sldMk cId="294303585" sldId="265"/>
            <ac:spMk id="13" creationId="{9B88A549-BB6A-F1DE-CDC9-E689C021034B}"/>
          </ac:spMkLst>
        </pc:spChg>
        <pc:spChg chg="add del mod">
          <ac:chgData name="Pang  Yiwei" userId="b46a1943-6ec9-4778-8ea0-50c8e2ed91ee" providerId="ADAL" clId="{B46BE676-9C8C-426A-A778-85BA9E8BC0A1}" dt="2025-11-02T17:49:02.471" v="1550" actId="478"/>
          <ac:spMkLst>
            <pc:docMk/>
            <pc:sldMk cId="294303585" sldId="265"/>
            <ac:spMk id="14" creationId="{F31AD0A0-373F-C8A1-4CDB-7A779CBE7C91}"/>
          </ac:spMkLst>
        </pc:spChg>
        <pc:spChg chg="add del mod">
          <ac:chgData name="Pang  Yiwei" userId="b46a1943-6ec9-4778-8ea0-50c8e2ed91ee" providerId="ADAL" clId="{B46BE676-9C8C-426A-A778-85BA9E8BC0A1}" dt="2025-11-02T17:49:50.155" v="1586" actId="478"/>
          <ac:spMkLst>
            <pc:docMk/>
            <pc:sldMk cId="294303585" sldId="265"/>
            <ac:spMk id="16" creationId="{D8EEFC51-5C3D-457E-57D6-A10B1F4C9511}"/>
          </ac:spMkLst>
        </pc:spChg>
        <pc:spChg chg="add mod">
          <ac:chgData name="Pang  Yiwei" userId="b46a1943-6ec9-4778-8ea0-50c8e2ed91ee" providerId="ADAL" clId="{B46BE676-9C8C-426A-A778-85BA9E8BC0A1}" dt="2025-11-02T17:27:27.829" v="1438" actId="20577"/>
          <ac:spMkLst>
            <pc:docMk/>
            <pc:sldMk cId="294303585" sldId="265"/>
            <ac:spMk id="17" creationId="{A8EF4880-6FE3-013D-1868-7E7E395A7ED6}"/>
          </ac:spMkLst>
        </pc:spChg>
        <pc:spChg chg="add mod">
          <ac:chgData name="Pang  Yiwei" userId="b46a1943-6ec9-4778-8ea0-50c8e2ed91ee" providerId="ADAL" clId="{B46BE676-9C8C-426A-A778-85BA9E8BC0A1}" dt="2025-11-02T17:50:43.579" v="1591" actId="1076"/>
          <ac:spMkLst>
            <pc:docMk/>
            <pc:sldMk cId="294303585" sldId="265"/>
            <ac:spMk id="31" creationId="{8CDC3193-F58E-C04F-F9FD-DF4542A58289}"/>
          </ac:spMkLst>
        </pc:spChg>
        <pc:spChg chg="add mod">
          <ac:chgData name="Pang  Yiwei" userId="b46a1943-6ec9-4778-8ea0-50c8e2ed91ee" providerId="ADAL" clId="{B46BE676-9C8C-426A-A778-85BA9E8BC0A1}" dt="2025-11-02T17:50:18.838" v="1590" actId="2085"/>
          <ac:spMkLst>
            <pc:docMk/>
            <pc:sldMk cId="294303585" sldId="265"/>
            <ac:spMk id="36" creationId="{E15F6429-3BD9-4806-BB45-9591FE26FF8F}"/>
          </ac:spMkLst>
        </pc:spChg>
        <pc:picChg chg="mod">
          <ac:chgData name="Pang  Yiwei" userId="b46a1943-6ec9-4778-8ea0-50c8e2ed91ee" providerId="ADAL" clId="{B46BE676-9C8C-426A-A778-85BA9E8BC0A1}" dt="2025-11-02T20:43:30.445" v="1597" actId="1076"/>
          <ac:picMkLst>
            <pc:docMk/>
            <pc:sldMk cId="294303585" sldId="265"/>
            <ac:picMk id="9" creationId="{2296A488-4436-9EF3-1EC6-73E0FEFB305B}"/>
          </ac:picMkLst>
        </pc:picChg>
        <pc:cxnChg chg="add mod">
          <ac:chgData name="Pang  Yiwei" userId="b46a1943-6ec9-4778-8ea0-50c8e2ed91ee" providerId="ADAL" clId="{B46BE676-9C8C-426A-A778-85BA9E8BC0A1}" dt="2025-11-02T17:26:23.258" v="1420" actId="14100"/>
          <ac:cxnSpMkLst>
            <pc:docMk/>
            <pc:sldMk cId="294303585" sldId="265"/>
            <ac:cxnSpMk id="12" creationId="{F2E7B938-7070-9EB3-38B0-F5F251C39D62}"/>
          </ac:cxnSpMkLst>
        </pc:cxnChg>
        <pc:cxnChg chg="add mod">
          <ac:chgData name="Pang  Yiwei" userId="b46a1943-6ec9-4778-8ea0-50c8e2ed91ee" providerId="ADAL" clId="{B46BE676-9C8C-426A-A778-85BA9E8BC0A1}" dt="2025-11-02T17:27:08.649" v="1423" actId="14100"/>
          <ac:cxnSpMkLst>
            <pc:docMk/>
            <pc:sldMk cId="294303585" sldId="265"/>
            <ac:cxnSpMk id="15" creationId="{DFDE125F-599A-BE33-13FC-D0C9FACB0A1B}"/>
          </ac:cxnSpMkLst>
        </pc:cxnChg>
        <pc:cxnChg chg="add del mod">
          <ac:chgData name="Pang  Yiwei" userId="b46a1943-6ec9-4778-8ea0-50c8e2ed91ee" providerId="ADAL" clId="{B46BE676-9C8C-426A-A778-85BA9E8BC0A1}" dt="2025-11-02T17:49:03.726" v="1551" actId="478"/>
          <ac:cxnSpMkLst>
            <pc:docMk/>
            <pc:sldMk cId="294303585" sldId="265"/>
            <ac:cxnSpMk id="19" creationId="{92229F74-A4E5-11FC-99A9-FFE39EBCA5B9}"/>
          </ac:cxnSpMkLst>
        </pc:cxnChg>
        <pc:cxnChg chg="add mod">
          <ac:chgData name="Pang  Yiwei" userId="b46a1943-6ec9-4778-8ea0-50c8e2ed91ee" providerId="ADAL" clId="{B46BE676-9C8C-426A-A778-85BA9E8BC0A1}" dt="2025-11-02T17:49:47.966" v="1585" actId="14100"/>
          <ac:cxnSpMkLst>
            <pc:docMk/>
            <pc:sldMk cId="294303585" sldId="265"/>
            <ac:cxnSpMk id="26" creationId="{1F7F103C-E459-27A3-3F1F-3EF541DE26F8}"/>
          </ac:cxnSpMkLst>
        </pc:cxnChg>
      </pc:sldChg>
    </pc:docChg>
  </pc:docChgLst>
  <pc:docChgLst>
    <pc:chgData name="Cai  Zhihao" userId="S::caizhi@ethz.ch::6ee61d6f-3db3-4d4e-b3b5-306d5d9f853a" providerId="AD" clId="Web-{9A9C4C57-C27F-528A-F192-256E009458ED}"/>
    <pc:docChg chg="modSld">
      <pc:chgData name="Cai  Zhihao" userId="S::caizhi@ethz.ch::6ee61d6f-3db3-4d4e-b3b5-306d5d9f853a" providerId="AD" clId="Web-{9A9C4C57-C27F-528A-F192-256E009458ED}" dt="2025-11-02T19:54:51.366" v="204" actId="1076"/>
      <pc:docMkLst>
        <pc:docMk/>
      </pc:docMkLst>
      <pc:sldChg chg="modSp">
        <pc:chgData name="Cai  Zhihao" userId="S::caizhi@ethz.ch::6ee61d6f-3db3-4d4e-b3b5-306d5d9f853a" providerId="AD" clId="Web-{9A9C4C57-C27F-528A-F192-256E009458ED}" dt="2025-11-02T18:25:11.396" v="9" actId="20577"/>
        <pc:sldMkLst>
          <pc:docMk/>
          <pc:sldMk cId="3164086109" sldId="261"/>
        </pc:sldMkLst>
        <pc:spChg chg="mod">
          <ac:chgData name="Cai  Zhihao" userId="S::caizhi@ethz.ch::6ee61d6f-3db3-4d4e-b3b5-306d5d9f853a" providerId="AD" clId="Web-{9A9C4C57-C27F-528A-F192-256E009458ED}" dt="2025-11-02T18:25:11.396" v="9" actId="20577"/>
          <ac:spMkLst>
            <pc:docMk/>
            <pc:sldMk cId="3164086109" sldId="261"/>
            <ac:spMk id="13" creationId="{A7166B7F-F89E-2B35-2BBD-837BBC32AC5A}"/>
          </ac:spMkLst>
        </pc:spChg>
      </pc:sldChg>
      <pc:sldChg chg="modSp">
        <pc:chgData name="Cai  Zhihao" userId="S::caizhi@ethz.ch::6ee61d6f-3db3-4d4e-b3b5-306d5d9f853a" providerId="AD" clId="Web-{9A9C4C57-C27F-528A-F192-256E009458ED}" dt="2025-11-02T19:54:51.366" v="204" actId="1076"/>
        <pc:sldMkLst>
          <pc:docMk/>
          <pc:sldMk cId="1777112693" sldId="263"/>
        </pc:sldMkLst>
        <pc:spChg chg="mod">
          <ac:chgData name="Cai  Zhihao" userId="S::caizhi@ethz.ch::6ee61d6f-3db3-4d4e-b3b5-306d5d9f853a" providerId="AD" clId="Web-{9A9C4C57-C27F-528A-F192-256E009458ED}" dt="2025-11-02T19:54:48.553" v="203" actId="1076"/>
          <ac:spMkLst>
            <pc:docMk/>
            <pc:sldMk cId="1777112693" sldId="263"/>
            <ac:spMk id="8" creationId="{36CEDFFF-C2C1-706F-C2D4-1A96C8092D3F}"/>
          </ac:spMkLst>
        </pc:spChg>
        <pc:picChg chg="mod">
          <ac:chgData name="Cai  Zhihao" userId="S::caizhi@ethz.ch::6ee61d6f-3db3-4d4e-b3b5-306d5d9f853a" providerId="AD" clId="Web-{9A9C4C57-C27F-528A-F192-256E009458ED}" dt="2025-11-02T19:54:51.366" v="204" actId="1076"/>
          <ac:picMkLst>
            <pc:docMk/>
            <pc:sldMk cId="1777112693" sldId="263"/>
            <ac:picMk id="3" creationId="{29EDF1A6-8B09-F9F5-88BC-8837CAD9C372}"/>
          </ac:picMkLst>
        </pc:picChg>
        <pc:picChg chg="mod">
          <ac:chgData name="Cai  Zhihao" userId="S::caizhi@ethz.ch::6ee61d6f-3db3-4d4e-b3b5-306d5d9f853a" providerId="AD" clId="Web-{9A9C4C57-C27F-528A-F192-256E009458ED}" dt="2025-11-02T19:54:31.678" v="198" actId="1076"/>
          <ac:picMkLst>
            <pc:docMk/>
            <pc:sldMk cId="1777112693" sldId="263"/>
            <ac:picMk id="9" creationId="{9D1D211D-C758-6ED9-06FE-4D13C3AC9E31}"/>
          </ac:picMkLst>
        </pc:picChg>
        <pc:picChg chg="mod">
          <ac:chgData name="Cai  Zhihao" userId="S::caizhi@ethz.ch::6ee61d6f-3db3-4d4e-b3b5-306d5d9f853a" providerId="AD" clId="Web-{9A9C4C57-C27F-528A-F192-256E009458ED}" dt="2025-11-02T19:54:32.178" v="200" actId="1076"/>
          <ac:picMkLst>
            <pc:docMk/>
            <pc:sldMk cId="1777112693" sldId="263"/>
            <ac:picMk id="10" creationId="{D3EB13A5-35BF-C596-4699-4CE5BE744765}"/>
          </ac:picMkLst>
        </pc:picChg>
      </pc:sldChg>
    </pc:docChg>
  </pc:docChgLst>
  <pc:docChgLst>
    <pc:chgData name="Huang  Junyi" userId="S::junyhuang@ethz.ch::2c07a5e2-7de7-4e0f-bf18-78ad15bd74c1" providerId="AD" clId="Web-{47FE17BC-6158-0638-8696-0610B7B4290F}"/>
    <pc:docChg chg="modSld">
      <pc:chgData name="Huang  Junyi" userId="S::junyhuang@ethz.ch::2c07a5e2-7de7-4e0f-bf18-78ad15bd74c1" providerId="AD" clId="Web-{47FE17BC-6158-0638-8696-0610B7B4290F}" dt="2025-10-29T22:07:41.799" v="205" actId="1076"/>
      <pc:docMkLst>
        <pc:docMk/>
      </pc:docMkLst>
      <pc:sldChg chg="addSp delSp modSp">
        <pc:chgData name="Huang  Junyi" userId="S::junyhuang@ethz.ch::2c07a5e2-7de7-4e0f-bf18-78ad15bd74c1" providerId="AD" clId="Web-{47FE17BC-6158-0638-8696-0610B7B4290F}" dt="2025-10-29T22:07:41.799" v="205" actId="1076"/>
        <pc:sldMkLst>
          <pc:docMk/>
          <pc:sldMk cId="3164086109" sldId="261"/>
        </pc:sldMkLst>
        <pc:spChg chg="add mod">
          <ac:chgData name="Huang  Junyi" userId="S::junyhuang@ethz.ch::2c07a5e2-7de7-4e0f-bf18-78ad15bd74c1" providerId="AD" clId="Web-{47FE17BC-6158-0638-8696-0610B7B4290F}" dt="2025-10-29T22:01:06.038" v="7" actId="14100"/>
          <ac:spMkLst>
            <pc:docMk/>
            <pc:sldMk cId="3164086109" sldId="261"/>
            <ac:spMk id="3" creationId="{A3FD26D8-9AF0-48E4-918F-B8CE70802699}"/>
          </ac:spMkLst>
        </pc:spChg>
        <pc:spChg chg="add mod">
          <ac:chgData name="Huang  Junyi" userId="S::junyhuang@ethz.ch::2c07a5e2-7de7-4e0f-bf18-78ad15bd74c1" providerId="AD" clId="Web-{47FE17BC-6158-0638-8696-0610B7B4290F}" dt="2025-10-29T22:01:13.242" v="10" actId="14100"/>
          <ac:spMkLst>
            <pc:docMk/>
            <pc:sldMk cId="3164086109" sldId="261"/>
            <ac:spMk id="7" creationId="{2644768F-2D4A-7FE2-724B-5F1022970B4A}"/>
          </ac:spMkLst>
        </pc:spChg>
        <pc:spChg chg="add mod">
          <ac:chgData name="Huang  Junyi" userId="S::junyhuang@ethz.ch::2c07a5e2-7de7-4e0f-bf18-78ad15bd74c1" providerId="AD" clId="Web-{47FE17BC-6158-0638-8696-0610B7B4290F}" dt="2025-10-29T22:03:53.105" v="139"/>
          <ac:spMkLst>
            <pc:docMk/>
            <pc:sldMk cId="3164086109" sldId="261"/>
            <ac:spMk id="9" creationId="{99B18AF1-E467-6242-B73B-2B64CA431B84}"/>
          </ac:spMkLst>
        </pc:spChg>
        <pc:spChg chg="add mod">
          <ac:chgData name="Huang  Junyi" userId="S::junyhuang@ethz.ch::2c07a5e2-7de7-4e0f-bf18-78ad15bd74c1" providerId="AD" clId="Web-{47FE17BC-6158-0638-8696-0610B7B4290F}" dt="2025-10-29T22:03:18.525" v="133" actId="20577"/>
          <ac:spMkLst>
            <pc:docMk/>
            <pc:sldMk cId="3164086109" sldId="261"/>
            <ac:spMk id="10" creationId="{AF4FD5D2-B2ED-C5ED-E29C-859EBD087366}"/>
          </ac:spMkLst>
        </pc:spChg>
        <pc:spChg chg="add mod">
          <ac:chgData name="Huang  Junyi" userId="S::junyhuang@ethz.ch::2c07a5e2-7de7-4e0f-bf18-78ad15bd74c1" providerId="AD" clId="Web-{47FE17BC-6158-0638-8696-0610B7B4290F}" dt="2025-10-29T22:03:54.855" v="140"/>
          <ac:spMkLst>
            <pc:docMk/>
            <pc:sldMk cId="3164086109" sldId="261"/>
            <ac:spMk id="11" creationId="{F5ABF103-38DB-A4B5-7A72-AAEF7E68D299}"/>
          </ac:spMkLst>
        </pc:spChg>
        <pc:spChg chg="add mod">
          <ac:chgData name="Huang  Junyi" userId="S::junyhuang@ethz.ch::2c07a5e2-7de7-4e0f-bf18-78ad15bd74c1" providerId="AD" clId="Web-{47FE17BC-6158-0638-8696-0610B7B4290F}" dt="2025-10-29T22:04:14.450" v="153" actId="20577"/>
          <ac:spMkLst>
            <pc:docMk/>
            <pc:sldMk cId="3164086109" sldId="261"/>
            <ac:spMk id="12" creationId="{CC45FE9A-E536-2216-A171-AF0C8B7308AA}"/>
          </ac:spMkLst>
        </pc:spChg>
        <pc:spChg chg="add mod">
          <ac:chgData name="Huang  Junyi" userId="S::junyhuang@ethz.ch::2c07a5e2-7de7-4e0f-bf18-78ad15bd74c1" providerId="AD" clId="Web-{47FE17BC-6158-0638-8696-0610B7B4290F}" dt="2025-10-29T22:04:48.811" v="171" actId="20577"/>
          <ac:spMkLst>
            <pc:docMk/>
            <pc:sldMk cId="3164086109" sldId="261"/>
            <ac:spMk id="13" creationId="{A7166B7F-F89E-2B35-2BBD-837BBC32AC5A}"/>
          </ac:spMkLst>
        </pc:spChg>
        <pc:spChg chg="add">
          <ac:chgData name="Huang  Junyi" userId="S::junyhuang@ethz.ch::2c07a5e2-7de7-4e0f-bf18-78ad15bd74c1" providerId="AD" clId="Web-{47FE17BC-6158-0638-8696-0610B7B4290F}" dt="2025-10-29T22:05:41.265" v="179"/>
          <ac:spMkLst>
            <pc:docMk/>
            <pc:sldMk cId="3164086109" sldId="261"/>
            <ac:spMk id="17" creationId="{1F80FD54-87D3-5CD3-84E3-AC7EBD59DF9D}"/>
          </ac:spMkLst>
        </pc:spChg>
        <pc:spChg chg="add mod">
          <ac:chgData name="Huang  Junyi" userId="S::junyhuang@ethz.ch::2c07a5e2-7de7-4e0f-bf18-78ad15bd74c1" providerId="AD" clId="Web-{47FE17BC-6158-0638-8696-0610B7B4290F}" dt="2025-10-29T22:07:41.799" v="205" actId="1076"/>
          <ac:spMkLst>
            <pc:docMk/>
            <pc:sldMk cId="3164086109" sldId="261"/>
            <ac:spMk id="18" creationId="{56750292-1291-F5F0-68CF-3EAD2C2C1C89}"/>
          </ac:spMkLst>
        </pc:spChg>
        <pc:spChg chg="add mod">
          <ac:chgData name="Huang  Junyi" userId="S::junyhuang@ethz.ch::2c07a5e2-7de7-4e0f-bf18-78ad15bd74c1" providerId="AD" clId="Web-{47FE17BC-6158-0638-8696-0610B7B4290F}" dt="2025-10-29T22:07:37.846" v="204" actId="1076"/>
          <ac:spMkLst>
            <pc:docMk/>
            <pc:sldMk cId="3164086109" sldId="261"/>
            <ac:spMk id="19" creationId="{1A5711E5-B9AC-6C46-EF0A-99F0E23432AE}"/>
          </ac:spMkLst>
        </pc:spChg>
        <pc:cxnChg chg="add mod">
          <ac:chgData name="Huang  Junyi" userId="S::junyhuang@ethz.ch::2c07a5e2-7de7-4e0f-bf18-78ad15bd74c1" providerId="AD" clId="Web-{47FE17BC-6158-0638-8696-0610B7B4290F}" dt="2025-10-29T22:05:24.218" v="175" actId="14100"/>
          <ac:cxnSpMkLst>
            <pc:docMk/>
            <pc:sldMk cId="3164086109" sldId="261"/>
            <ac:cxnSpMk id="15" creationId="{A6A88589-7D06-0781-2EB2-DA053D910F07}"/>
          </ac:cxnSpMkLst>
        </pc:cxnChg>
        <pc:cxnChg chg="add mod">
          <ac:chgData name="Huang  Junyi" userId="S::junyhuang@ethz.ch::2c07a5e2-7de7-4e0f-bf18-78ad15bd74c1" providerId="AD" clId="Web-{47FE17BC-6158-0638-8696-0610B7B4290F}" dt="2025-10-29T22:05:33.656" v="178" actId="14100"/>
          <ac:cxnSpMkLst>
            <pc:docMk/>
            <pc:sldMk cId="3164086109" sldId="261"/>
            <ac:cxnSpMk id="16" creationId="{137E5714-7659-FB91-72B2-4F3C988EBE15}"/>
          </ac:cxnSpMkLst>
        </pc:cxnChg>
      </pc:sldChg>
    </pc:docChg>
  </pc:docChgLst>
  <pc:docChgLst>
    <pc:chgData name="Cai  Zhihao" userId="S::caizhi@ethz.ch::6ee61d6f-3db3-4d4e-b3b5-306d5d9f853a" providerId="AD" clId="Web-{15DFCCA8-0449-5619-9AAF-DD498BBDB41E}"/>
    <pc:docChg chg="modSld">
      <pc:chgData name="Cai  Zhihao" userId="S::caizhi@ethz.ch::6ee61d6f-3db3-4d4e-b3b5-306d5d9f853a" providerId="AD" clId="Web-{15DFCCA8-0449-5619-9AAF-DD498BBDB41E}" dt="2025-11-02T20:12:40.419" v="8" actId="1076"/>
      <pc:docMkLst>
        <pc:docMk/>
      </pc:docMkLst>
    </pc:docChg>
  </pc:docChgLst>
  <pc:docChgLst>
    <pc:chgData name="Pang  Yiwei" userId="S::pangyi@ethz.ch::b46a1943-6ec9-4778-8ea0-50c8e2ed91ee" providerId="AD" clId="Web-{6154623E-5B49-2DAA-3DC8-7A151DAFCA40}"/>
    <pc:docChg chg="modSld">
      <pc:chgData name="Pang  Yiwei" userId="S::pangyi@ethz.ch::b46a1943-6ec9-4778-8ea0-50c8e2ed91ee" providerId="AD" clId="Web-{6154623E-5B49-2DAA-3DC8-7A151DAFCA40}" dt="2025-11-01T16:55:13.586" v="1" actId="1076"/>
      <pc:docMkLst>
        <pc:docMk/>
      </pc:docMkLst>
      <pc:sldChg chg="modSp">
        <pc:chgData name="Pang  Yiwei" userId="S::pangyi@ethz.ch::b46a1943-6ec9-4778-8ea0-50c8e2ed91ee" providerId="AD" clId="Web-{6154623E-5B49-2DAA-3DC8-7A151DAFCA40}" dt="2025-11-01T16:55:13.586" v="1" actId="1076"/>
        <pc:sldMkLst>
          <pc:docMk/>
          <pc:sldMk cId="1777112693" sldId="263"/>
        </pc:sldMkLst>
        <pc:picChg chg="mod">
          <ac:chgData name="Pang  Yiwei" userId="S::pangyi@ethz.ch::b46a1943-6ec9-4778-8ea0-50c8e2ed91ee" providerId="AD" clId="Web-{6154623E-5B49-2DAA-3DC8-7A151DAFCA40}" dt="2025-11-01T16:55:13.586" v="1" actId="1076"/>
          <ac:picMkLst>
            <pc:docMk/>
            <pc:sldMk cId="1777112693" sldId="263"/>
            <ac:picMk id="3" creationId="{29EDF1A6-8B09-F9F5-88BC-8837CAD9C372}"/>
          </ac:picMkLst>
        </pc:picChg>
      </pc:sldChg>
    </pc:docChg>
  </pc:docChgLst>
  <pc:docChgLst>
    <pc:chgData name="Cai  Zhihao" userId="6ee61d6f-3db3-4d4e-b3b5-306d5d9f853a" providerId="ADAL" clId="{BA2EB657-6E9D-54C1-98AE-DEA0F6B2E5A1}"/>
    <pc:docChg chg="custSel modSld">
      <pc:chgData name="Cai  Zhihao" userId="6ee61d6f-3db3-4d4e-b3b5-306d5d9f853a" providerId="ADAL" clId="{BA2EB657-6E9D-54C1-98AE-DEA0F6B2E5A1}" dt="2025-11-03T09:39:02.821" v="127" actId="20577"/>
      <pc:docMkLst>
        <pc:docMk/>
      </pc:docMkLst>
      <pc:sldChg chg="modNotesTx">
        <pc:chgData name="Cai  Zhihao" userId="6ee61d6f-3db3-4d4e-b3b5-306d5d9f853a" providerId="ADAL" clId="{BA2EB657-6E9D-54C1-98AE-DEA0F6B2E5A1}" dt="2025-11-03T09:34:42.773" v="120" actId="20577"/>
        <pc:sldMkLst>
          <pc:docMk/>
          <pc:sldMk cId="3164086109" sldId="261"/>
        </pc:sldMkLst>
      </pc:sldChg>
      <pc:sldChg chg="addSp delSp modSp mod delAnim modAnim modNotesTx">
        <pc:chgData name="Cai  Zhihao" userId="6ee61d6f-3db3-4d4e-b3b5-306d5d9f853a" providerId="ADAL" clId="{BA2EB657-6E9D-54C1-98AE-DEA0F6B2E5A1}" dt="2025-11-03T09:39:02.821" v="127" actId="20577"/>
        <pc:sldMkLst>
          <pc:docMk/>
          <pc:sldMk cId="1777112693" sldId="263"/>
        </pc:sldMkLst>
        <pc:spChg chg="mod">
          <ac:chgData name="Cai  Zhihao" userId="6ee61d6f-3db3-4d4e-b3b5-306d5d9f853a" providerId="ADAL" clId="{BA2EB657-6E9D-54C1-98AE-DEA0F6B2E5A1}" dt="2025-11-03T09:39:02.821" v="127" actId="20577"/>
          <ac:spMkLst>
            <pc:docMk/>
            <pc:sldMk cId="1777112693" sldId="263"/>
            <ac:spMk id="2" creationId="{B2FE22A1-56F7-4FF9-8A90-D307E67331DC}"/>
          </ac:spMkLst>
        </pc:spChg>
        <pc:picChg chg="mod">
          <ac:chgData name="Cai  Zhihao" userId="6ee61d6f-3db3-4d4e-b3b5-306d5d9f853a" providerId="ADAL" clId="{BA2EB657-6E9D-54C1-98AE-DEA0F6B2E5A1}" dt="2025-11-03T08:50:58.782" v="22" actId="1076"/>
          <ac:picMkLst>
            <pc:docMk/>
            <pc:sldMk cId="1777112693" sldId="263"/>
            <ac:picMk id="3" creationId="{29EDF1A6-8B09-F9F5-88BC-8837CAD9C372}"/>
          </ac:picMkLst>
        </pc:picChg>
        <pc:picChg chg="del">
          <ac:chgData name="Cai  Zhihao" userId="6ee61d6f-3db3-4d4e-b3b5-306d5d9f853a" providerId="ADAL" clId="{BA2EB657-6E9D-54C1-98AE-DEA0F6B2E5A1}" dt="2025-11-03T08:48:03.998" v="0" actId="478"/>
          <ac:picMkLst>
            <pc:docMk/>
            <pc:sldMk cId="1777112693" sldId="263"/>
            <ac:picMk id="5" creationId="{4D33EE3C-058F-39EE-C59F-960D6EA8B5FD}"/>
          </ac:picMkLst>
        </pc:picChg>
        <pc:picChg chg="add del mod">
          <ac:chgData name="Cai  Zhihao" userId="6ee61d6f-3db3-4d4e-b3b5-306d5d9f853a" providerId="ADAL" clId="{BA2EB657-6E9D-54C1-98AE-DEA0F6B2E5A1}" dt="2025-11-03T08:53:05.440" v="27" actId="478"/>
          <ac:picMkLst>
            <pc:docMk/>
            <pc:sldMk cId="1777112693" sldId="263"/>
            <ac:picMk id="7" creationId="{B3050407-D998-AF92-4203-1F90AF4B81CA}"/>
          </ac:picMkLst>
        </pc:picChg>
        <pc:picChg chg="mod">
          <ac:chgData name="Cai  Zhihao" userId="6ee61d6f-3db3-4d4e-b3b5-306d5d9f853a" providerId="ADAL" clId="{BA2EB657-6E9D-54C1-98AE-DEA0F6B2E5A1}" dt="2025-11-03T08:49:10.749" v="6" actId="1076"/>
          <ac:picMkLst>
            <pc:docMk/>
            <pc:sldMk cId="1777112693" sldId="263"/>
            <ac:picMk id="9" creationId="{9D1D211D-C758-6ED9-06FE-4D13C3AC9E31}"/>
          </ac:picMkLst>
        </pc:picChg>
        <pc:picChg chg="mod">
          <ac:chgData name="Cai  Zhihao" userId="6ee61d6f-3db3-4d4e-b3b5-306d5d9f853a" providerId="ADAL" clId="{BA2EB657-6E9D-54C1-98AE-DEA0F6B2E5A1}" dt="2025-11-03T08:50:56.466" v="21" actId="1076"/>
          <ac:picMkLst>
            <pc:docMk/>
            <pc:sldMk cId="1777112693" sldId="263"/>
            <ac:picMk id="10" creationId="{D3EB13A5-35BF-C596-4699-4CE5BE744765}"/>
          </ac:picMkLst>
        </pc:picChg>
        <pc:picChg chg="add mod">
          <ac:chgData name="Cai  Zhihao" userId="6ee61d6f-3db3-4d4e-b3b5-306d5d9f853a" providerId="ADAL" clId="{BA2EB657-6E9D-54C1-98AE-DEA0F6B2E5A1}" dt="2025-11-03T08:53:24.183" v="29" actId="1076"/>
          <ac:picMkLst>
            <pc:docMk/>
            <pc:sldMk cId="1777112693" sldId="263"/>
            <ac:picMk id="11" creationId="{EA9F37FB-48C5-854B-CE35-7EF422181E67}"/>
          </ac:picMkLst>
        </pc:picChg>
      </pc:sldChg>
      <pc:sldChg chg="modNotesTx">
        <pc:chgData name="Cai  Zhihao" userId="6ee61d6f-3db3-4d4e-b3b5-306d5d9f853a" providerId="ADAL" clId="{BA2EB657-6E9D-54C1-98AE-DEA0F6B2E5A1}" dt="2025-11-03T09:01:01.590" v="68" actId="20577"/>
        <pc:sldMkLst>
          <pc:docMk/>
          <pc:sldMk cId="294303585" sldId="265"/>
        </pc:sldMkLst>
      </pc:sldChg>
    </pc:docChg>
  </pc:docChgLst>
  <pc:docChgLst>
    <pc:chgData name="Pang  Yiwei" userId="S::pangyi@ethz.ch::b46a1943-6ec9-4778-8ea0-50c8e2ed91ee" providerId="AD" clId="Web-{F9DC85E0-BCD2-2BFE-6C06-8C4F4876763B}"/>
    <pc:docChg chg="modSld">
      <pc:chgData name="Pang  Yiwei" userId="S::pangyi@ethz.ch::b46a1943-6ec9-4778-8ea0-50c8e2ed91ee" providerId="AD" clId="Web-{F9DC85E0-BCD2-2BFE-6C06-8C4F4876763B}" dt="2025-11-01T14:18:42.680" v="259" actId="1076"/>
      <pc:docMkLst>
        <pc:docMk/>
      </pc:docMkLst>
      <pc:sldChg chg="modSp modNotes">
        <pc:chgData name="Pang  Yiwei" userId="S::pangyi@ethz.ch::b46a1943-6ec9-4778-8ea0-50c8e2ed91ee" providerId="AD" clId="Web-{F9DC85E0-BCD2-2BFE-6C06-8C4F4876763B}" dt="2025-11-01T14:17:29.430" v="258"/>
        <pc:sldMkLst>
          <pc:docMk/>
          <pc:sldMk cId="3164086109" sldId="261"/>
        </pc:sldMkLst>
        <pc:spChg chg="mod">
          <ac:chgData name="Pang  Yiwei" userId="S::pangyi@ethz.ch::b46a1943-6ec9-4778-8ea0-50c8e2ed91ee" providerId="AD" clId="Web-{F9DC85E0-BCD2-2BFE-6C06-8C4F4876763B}" dt="2025-11-01T14:11:53.129" v="107" actId="20577"/>
          <ac:spMkLst>
            <pc:docMk/>
            <pc:sldMk cId="3164086109" sldId="261"/>
            <ac:spMk id="10" creationId="{AF4FD5D2-B2ED-C5ED-E29C-859EBD087366}"/>
          </ac:spMkLst>
        </pc:spChg>
      </pc:sldChg>
      <pc:sldChg chg="modSp">
        <pc:chgData name="Pang  Yiwei" userId="S::pangyi@ethz.ch::b46a1943-6ec9-4778-8ea0-50c8e2ed91ee" providerId="AD" clId="Web-{F9DC85E0-BCD2-2BFE-6C06-8C4F4876763B}" dt="2025-11-01T14:18:42.680" v="259" actId="1076"/>
        <pc:sldMkLst>
          <pc:docMk/>
          <pc:sldMk cId="1777112693" sldId="263"/>
        </pc:sldMkLst>
        <pc:picChg chg="mod">
          <ac:chgData name="Pang  Yiwei" userId="S::pangyi@ethz.ch::b46a1943-6ec9-4778-8ea0-50c8e2ed91ee" providerId="AD" clId="Web-{F9DC85E0-BCD2-2BFE-6C06-8C4F4876763B}" dt="2025-11-01T14:18:42.680" v="259" actId="1076"/>
          <ac:picMkLst>
            <pc:docMk/>
            <pc:sldMk cId="1777112693" sldId="263"/>
            <ac:picMk id="3" creationId="{29EDF1A6-8B09-F9F5-88BC-8837CAD9C372}"/>
          </ac:picMkLst>
        </pc:picChg>
      </pc:sldChg>
    </pc:docChg>
  </pc:docChgLst>
  <pc:docChgLst>
    <pc:chgData name="Pang  Yiwei" userId="S::pangyi@ethz.ch::b46a1943-6ec9-4778-8ea0-50c8e2ed91ee" providerId="AD" clId="Web-{95C4549E-356E-9343-0895-20E1C6080AD7}"/>
    <pc:docChg chg="modSld">
      <pc:chgData name="Pang  Yiwei" userId="S::pangyi@ethz.ch::b46a1943-6ec9-4778-8ea0-50c8e2ed91ee" providerId="AD" clId="Web-{95C4549E-356E-9343-0895-20E1C6080AD7}" dt="2025-11-02T17:44:56.008" v="8" actId="1076"/>
      <pc:docMkLst>
        <pc:docMk/>
      </pc:docMkLst>
      <pc:sldChg chg="addSp delSp modSp">
        <pc:chgData name="Pang  Yiwei" userId="S::pangyi@ethz.ch::b46a1943-6ec9-4778-8ea0-50c8e2ed91ee" providerId="AD" clId="Web-{95C4549E-356E-9343-0895-20E1C6080AD7}" dt="2025-11-02T17:44:56.008" v="8" actId="1076"/>
        <pc:sldMkLst>
          <pc:docMk/>
          <pc:sldMk cId="294303585" sldId="265"/>
        </pc:sldMkLst>
        <pc:spChg chg="mod">
          <ac:chgData name="Pang  Yiwei" userId="S::pangyi@ethz.ch::b46a1943-6ec9-4778-8ea0-50c8e2ed91ee" providerId="AD" clId="Web-{95C4549E-356E-9343-0895-20E1C6080AD7}" dt="2025-11-02T17:44:56.008" v="8" actId="1076"/>
          <ac:spMkLst>
            <pc:docMk/>
            <pc:sldMk cId="294303585" sldId="265"/>
            <ac:spMk id="10" creationId="{664DDB86-5D51-DC97-1739-1263507B8FA5}"/>
          </ac:spMkLst>
        </pc:spChg>
        <pc:spChg chg="add mod">
          <ac:chgData name="Pang  Yiwei" userId="S::pangyi@ethz.ch::b46a1943-6ec9-4778-8ea0-50c8e2ed91ee" providerId="AD" clId="Web-{95C4549E-356E-9343-0895-20E1C6080AD7}" dt="2025-11-02T17:44:42.320" v="6" actId="1076"/>
          <ac:spMkLst>
            <pc:docMk/>
            <pc:sldMk cId="294303585" sldId="265"/>
            <ac:spMk id="11" creationId="{4FEDF98C-78D9-D007-9382-D1C6BD082C45}"/>
          </ac:spMkLst>
        </pc:spChg>
        <pc:spChg chg="del">
          <ac:chgData name="Pang  Yiwei" userId="S::pangyi@ethz.ch::b46a1943-6ec9-4778-8ea0-50c8e2ed91ee" providerId="AD" clId="Web-{95C4549E-356E-9343-0895-20E1C6080AD7}" dt="2025-11-02T17:44:01.960" v="4"/>
          <ac:spMkLst>
            <pc:docMk/>
            <pc:sldMk cId="294303585" sldId="265"/>
            <ac:spMk id="13" creationId="{9B88A549-BB6A-F1DE-CDC9-E689C021034B}"/>
          </ac:spMkLst>
        </pc:spChg>
        <pc:spChg chg="del">
          <ac:chgData name="Pang  Yiwei" userId="S::pangyi@ethz.ch::b46a1943-6ec9-4778-8ea0-50c8e2ed91ee" providerId="AD" clId="Web-{95C4549E-356E-9343-0895-20E1C6080AD7}" dt="2025-11-02T17:43:41.365" v="0"/>
          <ac:spMkLst>
            <pc:docMk/>
            <pc:sldMk cId="294303585" sldId="265"/>
            <ac:spMk id="17" creationId="{A8EF4880-6FE3-013D-1868-7E7E395A7ED6}"/>
          </ac:spMkLst>
        </pc:spChg>
        <pc:cxnChg chg="del">
          <ac:chgData name="Pang  Yiwei" userId="S::pangyi@ethz.ch::b46a1943-6ec9-4778-8ea0-50c8e2ed91ee" providerId="AD" clId="Web-{95C4549E-356E-9343-0895-20E1C6080AD7}" dt="2025-11-02T17:44:03.975" v="5"/>
          <ac:cxnSpMkLst>
            <pc:docMk/>
            <pc:sldMk cId="294303585" sldId="265"/>
            <ac:cxnSpMk id="12" creationId="{F2E7B938-7070-9EB3-38B0-F5F251C39D62}"/>
          </ac:cxnSpMkLst>
        </pc:cxnChg>
        <pc:cxnChg chg="del">
          <ac:chgData name="Pang  Yiwei" userId="S::pangyi@ethz.ch::b46a1943-6ec9-4778-8ea0-50c8e2ed91ee" providerId="AD" clId="Web-{95C4549E-356E-9343-0895-20E1C6080AD7}" dt="2025-11-02T17:43:43.568" v="1"/>
          <ac:cxnSpMkLst>
            <pc:docMk/>
            <pc:sldMk cId="294303585" sldId="265"/>
            <ac:cxnSpMk id="15" creationId="{DFDE125F-599A-BE33-13FC-D0C9FACB0A1B}"/>
          </ac:cxnSpMkLst>
        </pc:cxnChg>
      </pc:sldChg>
    </pc:docChg>
  </pc:docChgLst>
  <pc:docChgLst>
    <pc:chgData name="Huang  Junyi" userId="2c07a5e2-7de7-4e0f-bf18-78ad15bd74c1" providerId="ADAL" clId="{1FA955FE-7332-43E6-8919-0F08C8BFAD69}"/>
    <pc:docChg chg="undo custSel modSld">
      <pc:chgData name="Huang  Junyi" userId="2c07a5e2-7de7-4e0f-bf18-78ad15bd74c1" providerId="ADAL" clId="{1FA955FE-7332-43E6-8919-0F08C8BFAD69}" dt="2025-10-30T19:57:52.560" v="81" actId="20577"/>
      <pc:docMkLst>
        <pc:docMk/>
      </pc:docMkLst>
      <pc:sldChg chg="addSp delSp modSp mod modAnim">
        <pc:chgData name="Huang  Junyi" userId="2c07a5e2-7de7-4e0f-bf18-78ad15bd74c1" providerId="ADAL" clId="{1FA955FE-7332-43E6-8919-0F08C8BFAD69}" dt="2025-10-30T19:56:21.936" v="65" actId="1035"/>
        <pc:sldMkLst>
          <pc:docMk/>
          <pc:sldMk cId="1777112693" sldId="263"/>
        </pc:sldMkLst>
        <pc:spChg chg="mod">
          <ac:chgData name="Huang  Junyi" userId="2c07a5e2-7de7-4e0f-bf18-78ad15bd74c1" providerId="ADAL" clId="{1FA955FE-7332-43E6-8919-0F08C8BFAD69}" dt="2025-10-30T19:54:04.799" v="37" actId="1076"/>
          <ac:spMkLst>
            <pc:docMk/>
            <pc:sldMk cId="1777112693" sldId="263"/>
            <ac:spMk id="8" creationId="{36CEDFFF-C2C1-706F-C2D4-1A96C8092D3F}"/>
          </ac:spMkLst>
        </pc:spChg>
        <pc:picChg chg="mod ord">
          <ac:chgData name="Huang  Junyi" userId="2c07a5e2-7de7-4e0f-bf18-78ad15bd74c1" providerId="ADAL" clId="{1FA955FE-7332-43E6-8919-0F08C8BFAD69}" dt="2025-10-30T19:56:16.208" v="41" actId="1076"/>
          <ac:picMkLst>
            <pc:docMk/>
            <pc:sldMk cId="1777112693" sldId="263"/>
            <ac:picMk id="3" creationId="{29EDF1A6-8B09-F9F5-88BC-8837CAD9C372}"/>
          </ac:picMkLst>
        </pc:picChg>
        <pc:picChg chg="add mod ord">
          <ac:chgData name="Huang  Junyi" userId="2c07a5e2-7de7-4e0f-bf18-78ad15bd74c1" providerId="ADAL" clId="{1FA955FE-7332-43E6-8919-0F08C8BFAD69}" dt="2025-10-30T19:56:21.936" v="65" actId="1035"/>
          <ac:picMkLst>
            <pc:docMk/>
            <pc:sldMk cId="1777112693" sldId="263"/>
            <ac:picMk id="9" creationId="{9D1D211D-C758-6ED9-06FE-4D13C3AC9E31}"/>
          </ac:picMkLst>
        </pc:picChg>
        <pc:picChg chg="add mod">
          <ac:chgData name="Huang  Junyi" userId="2c07a5e2-7de7-4e0f-bf18-78ad15bd74c1" providerId="ADAL" clId="{1FA955FE-7332-43E6-8919-0F08C8BFAD69}" dt="2025-10-30T19:56:10.257" v="40" actId="1076"/>
          <ac:picMkLst>
            <pc:docMk/>
            <pc:sldMk cId="1777112693" sldId="263"/>
            <ac:picMk id="10" creationId="{D3EB13A5-35BF-C596-4699-4CE5BE744765}"/>
          </ac:picMkLst>
        </pc:picChg>
      </pc:sldChg>
      <pc:sldChg chg="modSp mod">
        <pc:chgData name="Huang  Junyi" userId="2c07a5e2-7de7-4e0f-bf18-78ad15bd74c1" providerId="ADAL" clId="{1FA955FE-7332-43E6-8919-0F08C8BFAD69}" dt="2025-10-30T19:57:52.560" v="81" actId="20577"/>
        <pc:sldMkLst>
          <pc:docMk/>
          <pc:sldMk cId="4238909570" sldId="276"/>
        </pc:sldMkLst>
        <pc:spChg chg="mod">
          <ac:chgData name="Huang  Junyi" userId="2c07a5e2-7de7-4e0f-bf18-78ad15bd74c1" providerId="ADAL" clId="{1FA955FE-7332-43E6-8919-0F08C8BFAD69}" dt="2025-10-30T19:57:52.560" v="81" actId="20577"/>
          <ac:spMkLst>
            <pc:docMk/>
            <pc:sldMk cId="4238909570" sldId="276"/>
            <ac:spMk id="2" creationId="{7102E708-CFA7-835F-E9AE-E3A83D46A3B3}"/>
          </ac:spMkLst>
        </pc:spChg>
      </pc:sldChg>
    </pc:docChg>
  </pc:docChgLst>
  <pc:docChgLst>
    <pc:chgData name="Cai  Zhihao" userId="S::caizhi@ethz.ch::6ee61d6f-3db3-4d4e-b3b5-306d5d9f853a" providerId="AD" clId="Web-{A30A6E4D-2A0F-69D4-4861-BC59C4061ABA}"/>
    <pc:docChg chg="addSld delSld modSld">
      <pc:chgData name="Cai  Zhihao" userId="S::caizhi@ethz.ch::6ee61d6f-3db3-4d4e-b3b5-306d5d9f853a" providerId="AD" clId="Web-{A30A6E4D-2A0F-69D4-4861-BC59C4061ABA}" dt="2025-11-02T21:08:41.796" v="60"/>
      <pc:docMkLst>
        <pc:docMk/>
      </pc:docMkLst>
      <pc:sldChg chg="modSp add del modNotes">
        <pc:chgData name="Cai  Zhihao" userId="S::caizhi@ethz.ch::6ee61d6f-3db3-4d4e-b3b5-306d5d9f853a" providerId="AD" clId="Web-{A30A6E4D-2A0F-69D4-4861-BC59C4061ABA}" dt="2025-11-02T21:08:05.217" v="52"/>
        <pc:sldMkLst>
          <pc:docMk/>
          <pc:sldMk cId="3164086109" sldId="261"/>
        </pc:sldMkLst>
        <pc:spChg chg="mod">
          <ac:chgData name="Cai  Zhihao" userId="S::caizhi@ethz.ch::6ee61d6f-3db3-4d4e-b3b5-306d5d9f853a" providerId="AD" clId="Web-{A30A6E4D-2A0F-69D4-4861-BC59C4061ABA}" dt="2025-11-02T21:06:31.123" v="33" actId="1076"/>
          <ac:spMkLst>
            <pc:docMk/>
            <pc:sldMk cId="3164086109" sldId="261"/>
            <ac:spMk id="13" creationId="{A7166B7F-F89E-2B35-2BBD-837BBC32AC5A}"/>
          </ac:spMkLst>
        </pc:spChg>
      </pc:sldChg>
      <pc:sldChg chg="modNotes">
        <pc:chgData name="Cai  Zhihao" userId="S::caizhi@ethz.ch::6ee61d6f-3db3-4d4e-b3b5-306d5d9f853a" providerId="AD" clId="Web-{A30A6E4D-2A0F-69D4-4861-BC59C4061ABA}" dt="2025-11-02T21:08:41.796" v="60"/>
        <pc:sldMkLst>
          <pc:docMk/>
          <pc:sldMk cId="1777112693" sldId="263"/>
        </pc:sldMkLst>
      </pc:sldChg>
    </pc:docChg>
  </pc:docChgLst>
  <pc:docChgLst>
    <pc:chgData name="Cai  Zhihao" userId="S::caizhi@ethz.ch::6ee61d6f-3db3-4d4e-b3b5-306d5d9f853a" providerId="AD" clId="Web-{CF6F5952-4FD8-566A-85CA-18FC7F1B1E04}"/>
    <pc:docChg chg="modSld">
      <pc:chgData name="Cai  Zhihao" userId="S::caizhi@ethz.ch::6ee61d6f-3db3-4d4e-b3b5-306d5d9f853a" providerId="AD" clId="Web-{CF6F5952-4FD8-566A-85CA-18FC7F1B1E04}" dt="2025-10-29T21:55:32.159" v="0"/>
      <pc:docMkLst>
        <pc:docMk/>
      </pc:docMkLst>
      <pc:sldChg chg="delSp">
        <pc:chgData name="Cai  Zhihao" userId="S::caizhi@ethz.ch::6ee61d6f-3db3-4d4e-b3b5-306d5d9f853a" providerId="AD" clId="Web-{CF6F5952-4FD8-566A-85CA-18FC7F1B1E04}" dt="2025-10-29T21:55:32.159" v="0"/>
        <pc:sldMkLst>
          <pc:docMk/>
          <pc:sldMk cId="3536168811" sldId="256"/>
        </pc:sldMkLst>
      </pc:sldChg>
    </pc:docChg>
  </pc:docChgLst>
  <pc:docChgLst>
    <pc:chgData name="Cai  Zhihao" userId="6ee61d6f-3db3-4d4e-b3b5-306d5d9f853a" providerId="ADAL" clId="{A1F35D07-2058-9E4D-B21F-ABC76A1A04CC}"/>
    <pc:docChg chg="modSld">
      <pc:chgData name="Cai  Zhihao" userId="6ee61d6f-3db3-4d4e-b3b5-306d5d9f853a" providerId="ADAL" clId="{A1F35D07-2058-9E4D-B21F-ABC76A1A04CC}" dt="2025-11-02T20:21:47.630" v="6"/>
      <pc:docMkLst>
        <pc:docMk/>
      </pc:docMkLst>
      <pc:sldChg chg="modAnim">
        <pc:chgData name="Cai  Zhihao" userId="6ee61d6f-3db3-4d4e-b3b5-306d5d9f853a" providerId="ADAL" clId="{A1F35D07-2058-9E4D-B21F-ABC76A1A04CC}" dt="2025-11-02T20:21:47.630" v="6"/>
        <pc:sldMkLst>
          <pc:docMk/>
          <pc:sldMk cId="1777112693" sldId="263"/>
        </pc:sldMkLst>
      </pc:sldChg>
    </pc:docChg>
  </pc:docChgLst>
  <pc:docChgLst>
    <pc:chgData name="Huang  Junyi" userId="2c07a5e2-7de7-4e0f-bf18-78ad15bd74c1" providerId="ADAL" clId="{E6AFD0FB-0088-4F4D-89AE-C2F1AD07EDCF}"/>
    <pc:docChg chg="undo custSel modSld">
      <pc:chgData name="Huang  Junyi" userId="2c07a5e2-7de7-4e0f-bf18-78ad15bd74c1" providerId="ADAL" clId="{E6AFD0FB-0088-4F4D-89AE-C2F1AD07EDCF}" dt="2025-11-03T09:37:56.438" v="886" actId="1076"/>
      <pc:docMkLst>
        <pc:docMk/>
      </pc:docMkLst>
      <pc:sldChg chg="modSp mod">
        <pc:chgData name="Huang  Junyi" userId="2c07a5e2-7de7-4e0f-bf18-78ad15bd74c1" providerId="ADAL" clId="{E6AFD0FB-0088-4F4D-89AE-C2F1AD07EDCF}" dt="2025-10-30T19:27:34.435" v="241" actId="20577"/>
        <pc:sldMkLst>
          <pc:docMk/>
          <pc:sldMk cId="3536168811" sldId="256"/>
        </pc:sldMkLst>
        <pc:spChg chg="mod">
          <ac:chgData name="Huang  Junyi" userId="2c07a5e2-7de7-4e0f-bf18-78ad15bd74c1" providerId="ADAL" clId="{E6AFD0FB-0088-4F4D-89AE-C2F1AD07EDCF}" dt="2025-10-30T19:27:34.435" v="241" actId="20577"/>
          <ac:spMkLst>
            <pc:docMk/>
            <pc:sldMk cId="3536168811" sldId="256"/>
            <ac:spMk id="6" creationId="{4171C1F6-869F-40B1-8975-92FF2042F4CD}"/>
          </ac:spMkLst>
        </pc:spChg>
      </pc:sldChg>
      <pc:sldChg chg="delSp modSp mod modNotesTx">
        <pc:chgData name="Huang  Junyi" userId="2c07a5e2-7de7-4e0f-bf18-78ad15bd74c1" providerId="ADAL" clId="{E6AFD0FB-0088-4F4D-89AE-C2F1AD07EDCF}" dt="2025-11-03T09:37:56.438" v="886" actId="1076"/>
        <pc:sldMkLst>
          <pc:docMk/>
          <pc:sldMk cId="3164086109" sldId="261"/>
        </pc:sldMkLst>
        <pc:spChg chg="mod">
          <ac:chgData name="Huang  Junyi" userId="2c07a5e2-7de7-4e0f-bf18-78ad15bd74c1" providerId="ADAL" clId="{E6AFD0FB-0088-4F4D-89AE-C2F1AD07EDCF}" dt="2025-10-30T19:35:26.810" v="731" actId="20577"/>
          <ac:spMkLst>
            <pc:docMk/>
            <pc:sldMk cId="3164086109" sldId="261"/>
            <ac:spMk id="10" creationId="{AF4FD5D2-B2ED-C5ED-E29C-859EBD087366}"/>
          </ac:spMkLst>
        </pc:spChg>
        <pc:spChg chg="mod">
          <ac:chgData name="Huang  Junyi" userId="2c07a5e2-7de7-4e0f-bf18-78ad15bd74c1" providerId="ADAL" clId="{E6AFD0FB-0088-4F4D-89AE-C2F1AD07EDCF}" dt="2025-10-30T19:37:17.541" v="753" actId="113"/>
          <ac:spMkLst>
            <pc:docMk/>
            <pc:sldMk cId="3164086109" sldId="261"/>
            <ac:spMk id="12" creationId="{CC45FE9A-E536-2216-A171-AF0C8B7308AA}"/>
          </ac:spMkLst>
        </pc:spChg>
        <pc:spChg chg="mod">
          <ac:chgData name="Huang  Junyi" userId="2c07a5e2-7de7-4e0f-bf18-78ad15bd74c1" providerId="ADAL" clId="{E6AFD0FB-0088-4F4D-89AE-C2F1AD07EDCF}" dt="2025-10-30T19:37:04.758" v="751" actId="14100"/>
          <ac:spMkLst>
            <pc:docMk/>
            <pc:sldMk cId="3164086109" sldId="261"/>
            <ac:spMk id="13" creationId="{A7166B7F-F89E-2B35-2BBD-837BBC32AC5A}"/>
          </ac:spMkLst>
        </pc:spChg>
        <pc:spChg chg="mod">
          <ac:chgData name="Huang  Junyi" userId="2c07a5e2-7de7-4e0f-bf18-78ad15bd74c1" providerId="ADAL" clId="{E6AFD0FB-0088-4F4D-89AE-C2F1AD07EDCF}" dt="2025-10-31T15:10:03.996" v="836" actId="20577"/>
          <ac:spMkLst>
            <pc:docMk/>
            <pc:sldMk cId="3164086109" sldId="261"/>
            <ac:spMk id="17" creationId="{1F80FD54-87D3-5CD3-84E3-AC7EBD59DF9D}"/>
          </ac:spMkLst>
        </pc:spChg>
        <pc:spChg chg="mod">
          <ac:chgData name="Huang  Junyi" userId="2c07a5e2-7de7-4e0f-bf18-78ad15bd74c1" providerId="ADAL" clId="{E6AFD0FB-0088-4F4D-89AE-C2F1AD07EDCF}" dt="2025-11-03T09:37:49.787" v="885" actId="1076"/>
          <ac:spMkLst>
            <pc:docMk/>
            <pc:sldMk cId="3164086109" sldId="261"/>
            <ac:spMk id="18" creationId="{56750292-1291-F5F0-68CF-3EAD2C2C1C89}"/>
          </ac:spMkLst>
        </pc:spChg>
        <pc:spChg chg="mod">
          <ac:chgData name="Huang  Junyi" userId="2c07a5e2-7de7-4e0f-bf18-78ad15bd74c1" providerId="ADAL" clId="{E6AFD0FB-0088-4F4D-89AE-C2F1AD07EDCF}" dt="2025-11-03T09:37:56.438" v="886" actId="1076"/>
          <ac:spMkLst>
            <pc:docMk/>
            <pc:sldMk cId="3164086109" sldId="261"/>
            <ac:spMk id="19" creationId="{1A5711E5-B9AC-6C46-EF0A-99F0E23432AE}"/>
          </ac:spMkLst>
        </pc:spChg>
        <pc:cxnChg chg="mod">
          <ac:chgData name="Huang  Junyi" userId="2c07a5e2-7de7-4e0f-bf18-78ad15bd74c1" providerId="ADAL" clId="{E6AFD0FB-0088-4F4D-89AE-C2F1AD07EDCF}" dt="2025-10-30T19:40:26.459" v="780" actId="14100"/>
          <ac:cxnSpMkLst>
            <pc:docMk/>
            <pc:sldMk cId="3164086109" sldId="261"/>
            <ac:cxnSpMk id="15" creationId="{A6A88589-7D06-0781-2EB2-DA053D910F07}"/>
          </ac:cxnSpMkLst>
        </pc:cxnChg>
        <pc:cxnChg chg="mod">
          <ac:chgData name="Huang  Junyi" userId="2c07a5e2-7de7-4e0f-bf18-78ad15bd74c1" providerId="ADAL" clId="{E6AFD0FB-0088-4F4D-89AE-C2F1AD07EDCF}" dt="2025-10-30T19:40:21.409" v="779" actId="14100"/>
          <ac:cxnSpMkLst>
            <pc:docMk/>
            <pc:sldMk cId="3164086109" sldId="261"/>
            <ac:cxnSpMk id="16" creationId="{137E5714-7659-FB91-72B2-4F3C988EBE15}"/>
          </ac:cxnSpMkLst>
        </pc:cxnChg>
      </pc:sldChg>
      <pc:sldChg chg="addSp delSp modSp mod modAnim">
        <pc:chgData name="Huang  Junyi" userId="2c07a5e2-7de7-4e0f-bf18-78ad15bd74c1" providerId="ADAL" clId="{E6AFD0FB-0088-4F4D-89AE-C2F1AD07EDCF}" dt="2025-10-31T15:15:37.763" v="884" actId="1076"/>
        <pc:sldMkLst>
          <pc:docMk/>
          <pc:sldMk cId="1777112693" sldId="263"/>
        </pc:sldMkLst>
        <pc:spChg chg="mod">
          <ac:chgData name="Huang  Junyi" userId="2c07a5e2-7de7-4e0f-bf18-78ad15bd74c1" providerId="ADAL" clId="{E6AFD0FB-0088-4F4D-89AE-C2F1AD07EDCF}" dt="2025-10-30T19:22:53.052" v="0" actId="20577"/>
          <ac:spMkLst>
            <pc:docMk/>
            <pc:sldMk cId="1777112693" sldId="263"/>
            <ac:spMk id="2" creationId="{B2FE22A1-56F7-4FF9-8A90-D307E67331DC}"/>
          </ac:spMkLst>
        </pc:spChg>
        <pc:spChg chg="mod">
          <ac:chgData name="Huang  Junyi" userId="2c07a5e2-7de7-4e0f-bf18-78ad15bd74c1" providerId="ADAL" clId="{E6AFD0FB-0088-4F4D-89AE-C2F1AD07EDCF}" dt="2025-10-30T19:32:32.938" v="559" actId="1076"/>
          <ac:spMkLst>
            <pc:docMk/>
            <pc:sldMk cId="1777112693" sldId="263"/>
            <ac:spMk id="8" creationId="{36CEDFFF-C2C1-706F-C2D4-1A96C8092D3F}"/>
          </ac:spMkLst>
        </pc:spChg>
        <pc:picChg chg="add mod">
          <ac:chgData name="Huang  Junyi" userId="2c07a5e2-7de7-4e0f-bf18-78ad15bd74c1" providerId="ADAL" clId="{E6AFD0FB-0088-4F4D-89AE-C2F1AD07EDCF}" dt="2025-10-30T19:31:14.154" v="437" actId="1076"/>
          <ac:picMkLst>
            <pc:docMk/>
            <pc:sldMk cId="1777112693" sldId="263"/>
            <ac:picMk id="3" creationId="{29EDF1A6-8B09-F9F5-88BC-8837CAD9C372}"/>
          </ac:picMkLst>
        </pc:picChg>
        <pc:picChg chg="mod">
          <ac:chgData name="Huang  Junyi" userId="2c07a5e2-7de7-4e0f-bf18-78ad15bd74c1" providerId="ADAL" clId="{E6AFD0FB-0088-4F4D-89AE-C2F1AD07EDCF}" dt="2025-10-31T15:15:37.763" v="884" actId="1076"/>
          <ac:picMkLst>
            <pc:docMk/>
            <pc:sldMk cId="1777112693" sldId="263"/>
            <ac:picMk id="10" creationId="{D3EB13A5-35BF-C596-4699-4CE5BE744765}"/>
          </ac:picMkLst>
        </pc:picChg>
      </pc:sldChg>
      <pc:sldChg chg="delSp mod">
        <pc:chgData name="Huang  Junyi" userId="2c07a5e2-7de7-4e0f-bf18-78ad15bd74c1" providerId="ADAL" clId="{E6AFD0FB-0088-4F4D-89AE-C2F1AD07EDCF}" dt="2025-10-30T19:36:28.262" v="734" actId="478"/>
        <pc:sldMkLst>
          <pc:docMk/>
          <pc:sldMk cId="294303585" sldId="26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03.11.25</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03.11.25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195072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Localization: </a:t>
            </a:r>
            <a:endParaRPr lang="zh-CN" altLang="en-US" dirty="0"/>
          </a:p>
          <a:p>
            <a:r>
              <a:rPr lang="en-US" dirty="0"/>
              <a:t>1.construct the </a:t>
            </a:r>
            <a:r>
              <a:rPr lang="en-US" dirty="0" err="1"/>
              <a:t>sfm</a:t>
            </a:r>
            <a:r>
              <a:rPr lang="en-US" dirty="0"/>
              <a:t> model of CAB building as a demo.</a:t>
            </a:r>
            <a:endParaRPr lang="en-US" dirty="0">
              <a:cs typeface="Arial"/>
            </a:endParaRPr>
          </a:p>
          <a:p>
            <a:r>
              <a:rPr lang="en-US" dirty="0"/>
              <a:t>2.Algorithm: record uploaded frames session coordinates and </a:t>
            </a:r>
            <a:r>
              <a:rPr lang="en-US" dirty="0" err="1"/>
              <a:t>intrics</a:t>
            </a:r>
            <a:r>
              <a:rPr lang="en-US" dirty="0"/>
              <a:t> of the user camera view &gt; using HLOC to </a:t>
            </a:r>
            <a:r>
              <a:rPr lang="en-US" dirty="0" err="1"/>
              <a:t>locaolize</a:t>
            </a:r>
            <a:r>
              <a:rPr lang="en-US" dirty="0"/>
              <a:t> the frames poses in </a:t>
            </a:r>
            <a:r>
              <a:rPr lang="en-US" dirty="0" err="1"/>
              <a:t>SfM</a:t>
            </a:r>
            <a:r>
              <a:rPr lang="en-US" dirty="0"/>
              <a:t> world &gt; compute the transformation matrix between </a:t>
            </a:r>
            <a:r>
              <a:rPr lang="en-US" dirty="0" err="1"/>
              <a:t>Sfm</a:t>
            </a:r>
            <a:r>
              <a:rPr lang="en-US" dirty="0"/>
              <a:t> and session using coordinates pairs. &gt; convert movie.....and return to the software terminal.</a:t>
            </a:r>
            <a:endParaRPr lang="en-US" dirty="0">
              <a:cs typeface="Arial"/>
            </a:endParaRPr>
          </a:p>
          <a:p>
            <a:r>
              <a:rPr lang="en-US" dirty="0">
                <a:cs typeface="Arial"/>
              </a:rPr>
              <a:t>3.</a:t>
            </a:r>
            <a:r>
              <a:rPr lang="en-US" dirty="0"/>
              <a:t>challenge: computation time of localization is a bit long &gt; currently exploring the pre-matching function to improve it.</a:t>
            </a:r>
          </a:p>
          <a:p>
            <a:endParaRPr lang="en-US" dirty="0">
              <a:cs typeface="Arial"/>
            </a:endParaRPr>
          </a:p>
          <a:p>
            <a:pPr rtl="0" fontAlgn="base"/>
            <a:r>
              <a:rPr lang="en-US" sz="1200" b="0" i="0" u="none" strike="noStrike" kern="1200" dirty="0">
                <a:solidFill>
                  <a:schemeClr val="tx1"/>
                </a:solidFill>
                <a:effectLst/>
                <a:latin typeface="+mn-lt"/>
                <a:ea typeface="+mn-ea"/>
                <a:cs typeface="+mn-cs"/>
              </a:rPr>
              <a:t>The Unity module receives the estimated camera pose and transformation parameters from the server,</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and then using </a:t>
            </a:r>
            <a:r>
              <a:rPr lang="en-US" sz="1200" b="0" i="0" u="none" strike="noStrike" kern="1200" dirty="0" err="1">
                <a:solidFill>
                  <a:schemeClr val="tx1"/>
                </a:solidFill>
                <a:effectLst/>
                <a:latin typeface="+mn-lt"/>
                <a:ea typeface="+mn-ea"/>
                <a:cs typeface="+mn-cs"/>
              </a:rPr>
              <a:t>ARFoundation</a:t>
            </a:r>
            <a:r>
              <a:rPr lang="en-US" sz="1200" b="0" i="0" u="none" strike="noStrike" kern="1200" dirty="0">
                <a:solidFill>
                  <a:schemeClr val="tx1"/>
                </a:solidFill>
                <a:effectLst/>
                <a:latin typeface="+mn-lt"/>
                <a:ea typeface="+mn-ea"/>
                <a:cs typeface="+mn-cs"/>
              </a:rPr>
              <a:t> together with a </a:t>
            </a:r>
            <a:r>
              <a:rPr lang="en-US" sz="1200" b="1" i="0" u="none" strike="noStrike" kern="1200" dirty="0">
                <a:solidFill>
                  <a:schemeClr val="tx1"/>
                </a:solidFill>
                <a:effectLst/>
                <a:latin typeface="+mn-lt"/>
                <a:ea typeface="+mn-ea"/>
                <a:cs typeface="+mn-cs"/>
              </a:rPr>
              <a:t>3D frustum visualization</a:t>
            </a:r>
            <a:r>
              <a:rPr lang="en-US" sz="1200" b="0" i="0" u="none" strike="noStrike" kern="1200" dirty="0">
                <a:solidFill>
                  <a:schemeClr val="tx1"/>
                </a:solidFill>
                <a:effectLst/>
                <a:latin typeface="+mn-lt"/>
                <a:ea typeface="+mn-ea"/>
                <a:cs typeface="+mn-cs"/>
              </a:rPr>
              <a:t> to represent the localized camera,</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and a </a:t>
            </a:r>
            <a:r>
              <a:rPr lang="en-US" sz="1200" b="1" i="0" u="none" strike="noStrike" kern="1200" dirty="0">
                <a:solidFill>
                  <a:schemeClr val="tx1"/>
                </a:solidFill>
                <a:effectLst/>
                <a:latin typeface="+mn-lt"/>
                <a:ea typeface="+mn-ea"/>
                <a:cs typeface="+mn-cs"/>
              </a:rPr>
              <a:t>UI layer</a:t>
            </a:r>
            <a:r>
              <a:rPr lang="en-US" sz="1200" b="0" i="0" u="none" strike="noStrike" kern="1200" dirty="0">
                <a:solidFill>
                  <a:schemeClr val="tx1"/>
                </a:solidFill>
                <a:effectLst/>
                <a:latin typeface="+mn-lt"/>
                <a:ea typeface="+mn-ea"/>
                <a:cs typeface="+mn-cs"/>
              </a:rPr>
              <a:t> to display real-time feedback and navigation hints.</a:t>
            </a:r>
            <a:endParaRPr lang="en-US" sz="1200" b="0" i="0" kern="1200" dirty="0">
              <a:solidFill>
                <a:schemeClr val="tx1"/>
              </a:solidFill>
              <a:effectLst/>
              <a:latin typeface="+mn-lt"/>
              <a:ea typeface="+mn-ea"/>
              <a:cs typeface="+mn-cs"/>
            </a:endParaRPr>
          </a:p>
          <a:p>
            <a:endParaRPr lang="en-US" dirty="0">
              <a:cs typeface="Arial"/>
            </a:endParaRPr>
          </a:p>
          <a:p>
            <a:r>
              <a:rPr lang="en-US" sz="1200" kern="1200" dirty="0">
                <a:solidFill>
                  <a:schemeClr val="tx1"/>
                </a:solidFill>
                <a:effectLst/>
                <a:latin typeface="+mn-lt"/>
                <a:ea typeface="+mn-ea"/>
                <a:cs typeface="+mn-cs"/>
              </a:rPr>
              <a:t>Next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parts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integrated,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transform</a:t>
            </a:r>
            <a:r>
              <a:rPr lang="en-US" altLang="zh-CN" sz="1200" kern="1200" dirty="0">
                <a:solidFill>
                  <a:schemeClr val="tx1"/>
                </a:solidFill>
                <a:effectLst/>
                <a:latin typeface="+mn-lt"/>
                <a:ea typeface="+mn-ea"/>
                <a:cs typeface="+mn-cs"/>
              </a:rPr>
              <a:t>ing</a:t>
            </a:r>
            <a:r>
              <a:rPr lang="en-US" sz="1200" kern="1200" dirty="0">
                <a:solidFill>
                  <a:schemeClr val="tx1"/>
                </a:solidFill>
                <a:effectLst/>
                <a:latin typeface="+mn-lt"/>
                <a:ea typeface="+mn-ea"/>
                <a:cs typeface="+mn-cs"/>
              </a:rPr>
              <a:t> the offline camera poses into the AR session coordinates,</a:t>
            </a:r>
          </a:p>
          <a:p>
            <a:r>
              <a:rPr lang="en-US" sz="1200" kern="1200" dirty="0">
                <a:solidFill>
                  <a:schemeClr val="tx1"/>
                </a:solidFill>
                <a:effectLst/>
                <a:latin typeface="+mn-lt"/>
                <a:ea typeface="+mn-ea"/>
                <a:cs typeface="+mn-cs"/>
              </a:rPr>
              <a:t>enabling real-time visualization of localization results and navigation guidance inside the app.</a:t>
            </a:r>
          </a:p>
          <a:p>
            <a:endParaRPr lang="en-US" dirty="0">
              <a:cs typeface="Arial"/>
            </a:endParaRPr>
          </a:p>
        </p:txBody>
      </p:sp>
      <p:sp>
        <p:nvSpPr>
          <p:cNvPr id="4" name="Slide Number Placehold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2981209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Visualization results:</a:t>
            </a:r>
          </a:p>
          <a:p>
            <a:r>
              <a:rPr lang="en-US" altLang="zh-CN" dirty="0"/>
              <a:t>Localization:</a:t>
            </a:r>
            <a:endParaRPr lang="en-US" altLang="zh-CN">
              <a:cs typeface="Arial"/>
            </a:endParaRPr>
          </a:p>
          <a:p>
            <a:r>
              <a:rPr lang="en-US" altLang="zh-CN" dirty="0"/>
              <a:t>1.Load 2.Import</a:t>
            </a:r>
            <a:endParaRPr lang="en-US" altLang="zh-CN">
              <a:cs typeface="Arial"/>
            </a:endParaRPr>
          </a:p>
          <a:p>
            <a:r>
              <a:rPr lang="en-US" altLang="zh-CN" dirty="0"/>
              <a:t>3.Complement the localize algorithm: include poses localization and coordinates transformation. </a:t>
            </a:r>
            <a:endParaRPr lang="en-US" altLang="zh-CN">
              <a:cs typeface="Arial"/>
            </a:endParaRPr>
          </a:p>
          <a:p>
            <a:r>
              <a:rPr lang="en-US" altLang="zh-CN" dirty="0"/>
              <a:t>The video shows the accuracy of our localization algorithm, (In the </a:t>
            </a:r>
            <a:r>
              <a:rPr lang="en-US" altLang="zh-CN" dirty="0" err="1"/>
              <a:t>sfm</a:t>
            </a:r>
            <a:r>
              <a:rPr lang="en-US" altLang="zh-CN" dirty="0"/>
              <a:t> world) the poses we got from localization algorithm are approximately overlayed with the poses exported from </a:t>
            </a:r>
            <a:r>
              <a:rPr lang="en-US" altLang="zh-CN" dirty="0" err="1"/>
              <a:t>ARCore</a:t>
            </a:r>
            <a:r>
              <a:rPr lang="en-US" altLang="zh-CN" dirty="0"/>
              <a:t>, indicating the effectiveness of our algorithm.</a:t>
            </a:r>
            <a:endParaRPr lang="en-US" altLang="zh-CN">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4.The output is the mocked movie frame’s poses in the AR session. The video shows the effect of our outputted pose projection onto the user's camera view. The position is consistent with where we took the mocked movie frame.</a:t>
            </a:r>
          </a:p>
          <a:p>
            <a:endParaRPr lang="en-US" altLang="zh-CN" dirty="0"/>
          </a:p>
          <a:p>
            <a:pPr rtl="0" fontAlgn="base"/>
            <a:r>
              <a:rPr lang="en-US" sz="1200" b="0" i="0" u="none" strike="noStrike" kern="1200" dirty="0">
                <a:solidFill>
                  <a:schemeClr val="tx1"/>
                </a:solidFill>
                <a:effectLst/>
                <a:latin typeface="+mn-lt"/>
                <a:ea typeface="+mn-ea"/>
                <a:cs typeface="+mn-cs"/>
              </a:rPr>
              <a:t>The Unity module visualizes localization results using </a:t>
            </a:r>
            <a:r>
              <a:rPr lang="en-US" sz="1200" b="1" i="0" u="none" strike="noStrike" kern="1200" dirty="0" err="1">
                <a:solidFill>
                  <a:schemeClr val="tx1"/>
                </a:solidFill>
                <a:effectLst/>
                <a:latin typeface="+mn-lt"/>
                <a:ea typeface="+mn-ea"/>
                <a:cs typeface="+mn-cs"/>
              </a:rPr>
              <a:t>ARFoundation</a:t>
            </a:r>
            <a:r>
              <a:rPr lang="en-US" sz="1200" b="0" i="0" u="none" strike="noStrike"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It displays the localized target as a </a:t>
            </a:r>
            <a:r>
              <a:rPr lang="en-US" sz="1200" b="1" i="0" u="none" strike="noStrike" kern="1200" dirty="0">
                <a:solidFill>
                  <a:schemeClr val="tx1"/>
                </a:solidFill>
                <a:effectLst/>
                <a:latin typeface="+mn-lt"/>
                <a:ea typeface="+mn-ea"/>
                <a:cs typeface="+mn-cs"/>
              </a:rPr>
              <a:t>3D frustum model</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A simple </a:t>
            </a:r>
            <a:r>
              <a:rPr lang="en-US" sz="1200" b="1" i="0" u="none" strike="noStrike" kern="1200" dirty="0">
                <a:solidFill>
                  <a:schemeClr val="tx1"/>
                </a:solidFill>
                <a:effectLst/>
                <a:latin typeface="+mn-lt"/>
                <a:ea typeface="+mn-ea"/>
                <a:cs typeface="+mn-cs"/>
              </a:rPr>
              <a:t>UI </a:t>
            </a:r>
            <a:r>
              <a:rPr lang="en-US" sz="1200" b="0" i="0" u="none" strike="noStrike" kern="1200" dirty="0">
                <a:solidFill>
                  <a:schemeClr val="tx1"/>
                </a:solidFill>
                <a:effectLst/>
                <a:latin typeface="+mn-lt"/>
                <a:ea typeface="+mn-ea"/>
                <a:cs typeface="+mn-cs"/>
              </a:rPr>
              <a:t>shows distance and direction, while </a:t>
            </a:r>
            <a:r>
              <a:rPr lang="en-US" sz="1200" b="1" i="0" u="none" strike="noStrike" kern="1200" dirty="0">
                <a:solidFill>
                  <a:schemeClr val="tx1"/>
                </a:solidFill>
                <a:effectLst/>
                <a:latin typeface="+mn-lt"/>
                <a:ea typeface="+mn-ea"/>
                <a:cs typeface="+mn-cs"/>
              </a:rPr>
              <a:t>arrow and text guidance</a:t>
            </a:r>
            <a:r>
              <a:rPr lang="en-US" sz="1200" b="0" i="0" u="none" strike="noStrike" kern="1200" dirty="0">
                <a:solidFill>
                  <a:schemeClr val="tx1"/>
                </a:solidFill>
                <a:effectLst/>
                <a:latin typeface="+mn-lt"/>
                <a:ea typeface="+mn-ea"/>
                <a:cs typeface="+mn-cs"/>
              </a:rPr>
              <a:t> help users align their view to the movie camera’s position in the real world.</a:t>
            </a:r>
            <a:r>
              <a:rPr lang="en-US"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170001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timeline summarizes our progress </a:t>
            </a:r>
            <a:r>
              <a:rPr lang="en-US" altLang="zh-CN" sz="1200" kern="1200" dirty="0">
                <a:solidFill>
                  <a:schemeClr val="tx1"/>
                </a:solidFill>
                <a:effectLst/>
                <a:latin typeface="+mn-lt"/>
                <a:ea typeface="+mn-ea"/>
                <a:cs typeface="+mn-cs"/>
              </a:rPr>
              <a:t>this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semester</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have completed data collection, localization with HLOC, and database setup.</a:t>
            </a:r>
          </a:p>
          <a:p>
            <a:r>
              <a:rPr lang="en-US" sz="1200" kern="1200" dirty="0">
                <a:solidFill>
                  <a:schemeClr val="tx1"/>
                </a:solidFill>
                <a:effectLst/>
                <a:latin typeface="+mn-lt"/>
                <a:ea typeface="+mn-ea"/>
                <a:cs typeface="+mn-cs"/>
              </a:rPr>
              <a:t>Currently, we are integrating the </a:t>
            </a:r>
            <a:r>
              <a:rPr lang="en-US" sz="1200" b="1" kern="1200" dirty="0">
                <a:solidFill>
                  <a:schemeClr val="tx1"/>
                </a:solidFill>
                <a:effectLst/>
                <a:latin typeface="+mn-lt"/>
                <a:ea typeface="+mn-ea"/>
                <a:cs typeface="+mn-cs"/>
              </a:rPr>
              <a:t>offline localization algorithm</a:t>
            </a:r>
            <a:r>
              <a:rPr lang="en-US" sz="1200" kern="1200" dirty="0">
                <a:solidFill>
                  <a:schemeClr val="tx1"/>
                </a:solidFill>
                <a:effectLst/>
                <a:latin typeface="+mn-lt"/>
                <a:ea typeface="+mn-ea"/>
                <a:cs typeface="+mn-cs"/>
              </a:rPr>
              <a:t> with the </a:t>
            </a:r>
            <a:r>
              <a:rPr lang="en-US" sz="1200" b="1" kern="1200" dirty="0">
                <a:solidFill>
                  <a:schemeClr val="tx1"/>
                </a:solidFill>
                <a:effectLst/>
                <a:latin typeface="+mn-lt"/>
                <a:ea typeface="+mn-ea"/>
                <a:cs typeface="+mn-cs"/>
              </a:rPr>
              <a:t>Unity AR app</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developing real-time 3D visualization.</a:t>
            </a:r>
          </a:p>
          <a:p>
            <a:r>
              <a:rPr lang="en-US" sz="1200" kern="1200" dirty="0">
                <a:solidFill>
                  <a:schemeClr val="tx1"/>
                </a:solidFill>
                <a:effectLst/>
                <a:latin typeface="+mn-lt"/>
                <a:ea typeface="+mn-ea"/>
                <a:cs typeface="+mn-cs"/>
              </a:rPr>
              <a:t>The next steps include extending the app to movie scenes, user testing,</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preparing for the final presentation.</a:t>
            </a:r>
          </a:p>
          <a:p>
            <a:endParaRPr lang="en-CN" dirty="0"/>
          </a:p>
        </p:txBody>
      </p:sp>
      <p:sp>
        <p:nvSpPr>
          <p:cNvPr id="4" name="Slide Number Placeholder 3"/>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1390028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47C2547-0B26-4181-9958-0F74634B97A1}"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4A533879-9C0F-4F94-919F-30B833E8871A}"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8EF82BE-DF56-4719-B180-C3B0D509F71F}"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E1B9425-7348-43E2-B0E9-6A2A48F5FA8A}"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F7782B2-018B-4FD3-AD95-2F64EDE0E9D6}"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0A0FED0-443D-411A-B8E4-0668A8890EE3}"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332D50A-E6CC-4D88-8908-F2129032F4C7}"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1B96697-4585-4368-989A-16003D150648}"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A01E762-278A-4155-9BEB-7C2CB2386E92}"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6C4EAFE7-317E-4912-B75C-DD6945F82242}" type="datetime1">
              <a:rPr lang="de-CH" noProof="0" smtClean="0"/>
              <a:t>03.11.25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4A358CF3-A22A-46C1-A4E5-5810212466EF}" type="datetime1">
              <a:rPr lang="de-CH" noProof="0" smtClean="0"/>
              <a:t>03.11.25</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microsoft.com/office/2007/relationships/media" Target="../media/media2.mp4"/><Relationship Id="rId7" Type="http://schemas.openxmlformats.org/officeDocument/2006/relationships/slideLayout" Target="../slideLayouts/slideLayout7.xml"/><Relationship Id="rId12"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0.png"/><Relationship Id="rId5" Type="http://schemas.microsoft.com/office/2007/relationships/media" Target="../media/media3.mp4"/><Relationship Id="rId10" Type="http://schemas.openxmlformats.org/officeDocument/2006/relationships/image" Target="../media/image9.png"/><Relationship Id="rId4" Type="http://schemas.openxmlformats.org/officeDocument/2006/relationships/video" Target="../media/media2.mp4"/><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8"/>
            <a:ext cx="6622206" cy="2772000"/>
          </a:xfrm>
        </p:spPr>
        <p:txBody>
          <a:bodyPr/>
          <a:lstStyle/>
          <a:p>
            <a:r>
              <a:rPr lang="de-DE"/>
              <a:t>AR Journey </a:t>
            </a:r>
            <a:r>
              <a:rPr lang="de-DE" err="1"/>
              <a:t>Into</a:t>
            </a:r>
            <a:r>
              <a:rPr lang="de-DE"/>
              <a:t> Movies</a:t>
            </a:r>
            <a:endParaRPr lang="de-DE">
              <a:cs typeface="Arial"/>
            </a:endParaRPr>
          </a:p>
        </p:txBody>
      </p:sp>
      <p:sp>
        <p:nvSpPr>
          <p:cNvPr id="2" name="Bildplatzhalter 1">
            <a:extLst>
              <a:ext uri="{FF2B5EF4-FFF2-40B4-BE49-F238E27FC236}">
                <a16:creationId xmlns:a16="http://schemas.microsoft.com/office/drawing/2014/main" id="{11ADABBC-2742-48DB-BA2B-E411F07CEE7C}"/>
              </a:ext>
            </a:extLst>
          </p:cNvPr>
          <p:cNvSpPr>
            <a:spLocks noGrp="1"/>
          </p:cNvSpPr>
          <p:nvPr>
            <p:ph type="pic" sz="quarter" idx="12"/>
          </p:nvPr>
        </p:nvSpPr>
        <p:spPr/>
        <p:txBody>
          <a:bodyPr/>
          <a:lstStyle/>
          <a:p>
            <a:endParaRPr lang="en-US"/>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p:txBody>
          <a:bodyPr vert="horz" lIns="0" tIns="0" rIns="0" bIns="0" rtlCol="0" anchor="t">
            <a:noAutofit/>
          </a:bodyPr>
          <a:lstStyle/>
          <a:p>
            <a:r>
              <a:rPr lang="de-DE"/>
              <a:t>Liwa Tang, </a:t>
            </a:r>
            <a:r>
              <a:rPr lang="de-DE" err="1"/>
              <a:t>Zhihao</a:t>
            </a:r>
            <a:r>
              <a:rPr lang="de-DE"/>
              <a:t> Cai</a:t>
            </a:r>
            <a:r>
              <a:rPr lang="en-US"/>
              <a:t>,</a:t>
            </a:r>
          </a:p>
          <a:p>
            <a:r>
              <a:rPr lang="de-DE" altLang="zh-CN">
                <a:cs typeface="Arial"/>
              </a:rPr>
              <a:t>Junyi Huang, </a:t>
            </a:r>
            <a:r>
              <a:rPr lang="de-DE" altLang="zh-CN" err="1">
                <a:cs typeface="Arial"/>
              </a:rPr>
              <a:t>Yiwei</a:t>
            </a:r>
            <a:r>
              <a:rPr lang="de-DE" altLang="zh-CN">
                <a:cs typeface="Arial"/>
              </a:rPr>
              <a:t> </a:t>
            </a:r>
            <a:r>
              <a:rPr lang="de-DE" altLang="zh-CN" err="1">
                <a:cs typeface="Arial"/>
              </a:rPr>
              <a:t>Pang</a:t>
            </a:r>
            <a:endParaRPr lang="de-DE" altLang="zh-CN">
              <a:cs typeface="Arial"/>
            </a:endParaRPr>
          </a:p>
          <a:p>
            <a:pPr>
              <a:lnSpc>
                <a:spcPct val="150000"/>
              </a:lnSpc>
            </a:pPr>
            <a:r>
              <a:rPr lang="de-DE" altLang="zh-CN">
                <a:cs typeface="Arial"/>
              </a:rPr>
              <a:t>Supervisor: </a:t>
            </a:r>
            <a:r>
              <a:rPr lang="de-DE" altLang="zh-CN" err="1">
                <a:cs typeface="Arial"/>
              </a:rPr>
              <a:t>Xudong</a:t>
            </a:r>
            <a:r>
              <a:rPr lang="de-DE" altLang="zh-CN">
                <a:cs typeface="Arial"/>
              </a:rPr>
              <a:t> Jiang</a:t>
            </a:r>
          </a:p>
        </p:txBody>
      </p:sp>
    </p:spTree>
    <p:extLst>
      <p:ext uri="{BB962C8B-B14F-4D97-AF65-F5344CB8AC3E}">
        <p14:creationId xmlns:p14="http://schemas.microsoft.com/office/powerpoint/2010/main" val="353616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DE">
                <a:cs typeface="Arial"/>
              </a:rPr>
              <a:t>Pipeline</a:t>
            </a:r>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fld id="{6BA2947E-D2DB-4F76-9588-775FC8D85F8C}" type="datetime1">
              <a:rPr lang="de-CH" noProof="0" smtClean="0"/>
              <a:t>03.11.25</a:t>
            </a:fld>
            <a:endParaRPr lang="de-CH" noProof="0"/>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sp>
        <p:nvSpPr>
          <p:cNvPr id="3" name="矩形 2">
            <a:extLst>
              <a:ext uri="{FF2B5EF4-FFF2-40B4-BE49-F238E27FC236}">
                <a16:creationId xmlns:a16="http://schemas.microsoft.com/office/drawing/2014/main" id="{A3FD26D8-9AF0-48E4-918F-B8CE70802699}"/>
              </a:ext>
            </a:extLst>
          </p:cNvPr>
          <p:cNvSpPr/>
          <p:nvPr/>
        </p:nvSpPr>
        <p:spPr>
          <a:xfrm>
            <a:off x="802104" y="1227092"/>
            <a:ext cx="6188824" cy="44115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644768F-2D4A-7FE2-724B-5F1022970B4A}"/>
              </a:ext>
            </a:extLst>
          </p:cNvPr>
          <p:cNvSpPr/>
          <p:nvPr/>
        </p:nvSpPr>
        <p:spPr>
          <a:xfrm>
            <a:off x="7111892" y="1227737"/>
            <a:ext cx="4618897" cy="441319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99B18AF1-E467-6242-B73B-2B64CA431B84}"/>
              </a:ext>
            </a:extLst>
          </p:cNvPr>
          <p:cNvSpPr/>
          <p:nvPr/>
        </p:nvSpPr>
        <p:spPr>
          <a:xfrm>
            <a:off x="981608" y="1352258"/>
            <a:ext cx="5835315" cy="2174416"/>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F4FD5D2-B2ED-C5ED-E29C-859EBD087366}"/>
              </a:ext>
            </a:extLst>
          </p:cNvPr>
          <p:cNvSpPr txBox="1"/>
          <p:nvPr/>
        </p:nvSpPr>
        <p:spPr>
          <a:xfrm>
            <a:off x="1021875" y="1457688"/>
            <a:ext cx="575914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cs typeface="Arial"/>
              </a:rPr>
              <a:t>Localization</a:t>
            </a:r>
            <a:r>
              <a:rPr lang="zh-CN" altLang="en-US">
                <a:cs typeface="Arial"/>
              </a:rPr>
              <a:t>:</a:t>
            </a:r>
            <a:endParaRPr lang="zh-CN">
              <a:cs typeface="Arial"/>
            </a:endParaRPr>
          </a:p>
          <a:p>
            <a:pPr marL="285750" indent="-285750">
              <a:buFont typeface="Arial"/>
              <a:buChar char="•"/>
            </a:pPr>
            <a:r>
              <a:rPr lang="zh-CN" altLang="en-US">
                <a:cs typeface="Arial"/>
              </a:rPr>
              <a:t>Database (SfM construction)</a:t>
            </a:r>
            <a:endParaRPr lang="zh-CN">
              <a:cs typeface="Arial"/>
            </a:endParaRPr>
          </a:p>
          <a:p>
            <a:pPr marL="285750" indent="-285750">
              <a:buFont typeface="Arial"/>
              <a:buChar char="•"/>
            </a:pPr>
            <a:r>
              <a:rPr lang="zh-CN" altLang="en-US">
                <a:cs typeface="Arial"/>
              </a:rPr>
              <a:t>Algorithm: </a:t>
            </a:r>
            <a:endParaRPr lang="en-US" altLang="zh-CN">
              <a:cs typeface="Arial"/>
            </a:endParaRPr>
          </a:p>
          <a:p>
            <a:pPr marL="742950" lvl="1" indent="-285750">
              <a:buFont typeface="Wingdings" pitchFamily="2" charset="2"/>
              <a:buChar char="§"/>
            </a:pPr>
            <a:r>
              <a:rPr lang="en-US" altLang="zh-CN">
                <a:cs typeface="Arial"/>
              </a:rPr>
              <a:t>Record uploaded frames info in Session world</a:t>
            </a:r>
          </a:p>
          <a:p>
            <a:pPr marL="742950" lvl="1" indent="-285750">
              <a:buFont typeface="Wingdings" pitchFamily="2" charset="2"/>
              <a:buChar char="§"/>
            </a:pPr>
            <a:r>
              <a:rPr lang="en-US" altLang="zh-CN">
                <a:cs typeface="Arial"/>
              </a:rPr>
              <a:t>Localize corresponding poses in </a:t>
            </a:r>
            <a:r>
              <a:rPr lang="en-US" altLang="zh-CN" err="1">
                <a:cs typeface="Arial"/>
              </a:rPr>
              <a:t>SfM</a:t>
            </a:r>
            <a:r>
              <a:rPr lang="en-US" altLang="zh-CN">
                <a:cs typeface="Arial"/>
              </a:rPr>
              <a:t> world</a:t>
            </a:r>
          </a:p>
          <a:p>
            <a:pPr marL="742950" lvl="1" indent="-285750">
              <a:buFont typeface="Wingdings" pitchFamily="2" charset="2"/>
              <a:buChar char="§"/>
            </a:pPr>
            <a:r>
              <a:rPr lang="zh-CN" altLang="en-US">
                <a:cs typeface="Arial"/>
              </a:rPr>
              <a:t>SfM &lt;-&gt;Session</a:t>
            </a:r>
            <a:r>
              <a:rPr lang="en-US" altLang="zh-CN">
                <a:cs typeface="Arial"/>
              </a:rPr>
              <a:t> transformation: s, R, t.</a:t>
            </a:r>
            <a:endParaRPr lang="zh-CN" altLang="en-US">
              <a:cs typeface="Arial"/>
            </a:endParaRPr>
          </a:p>
          <a:p>
            <a:pPr marL="742950" lvl="1" indent="-285750">
              <a:buFont typeface="Wingdings" pitchFamily="2" charset="2"/>
              <a:buChar char="§"/>
            </a:pPr>
            <a:r>
              <a:rPr lang="en-US">
                <a:ea typeface="+mn-lt"/>
                <a:cs typeface="+mn-lt"/>
              </a:rPr>
              <a:t>Convert movie camera pose to Session world</a:t>
            </a:r>
            <a:endParaRPr lang="en-US" altLang="zh-CN">
              <a:cs typeface="Arial"/>
            </a:endParaRPr>
          </a:p>
          <a:p>
            <a:endParaRPr lang="zh-CN" altLang="en-US">
              <a:cs typeface="Arial"/>
            </a:endParaRPr>
          </a:p>
        </p:txBody>
      </p:sp>
      <p:sp>
        <p:nvSpPr>
          <p:cNvPr id="11" name="矩形: 圆角 10">
            <a:extLst>
              <a:ext uri="{FF2B5EF4-FFF2-40B4-BE49-F238E27FC236}">
                <a16:creationId xmlns:a16="http://schemas.microsoft.com/office/drawing/2014/main" id="{F5ABF103-38DB-A4B5-7A72-AAEF7E68D299}"/>
              </a:ext>
            </a:extLst>
          </p:cNvPr>
          <p:cNvSpPr/>
          <p:nvPr/>
        </p:nvSpPr>
        <p:spPr>
          <a:xfrm>
            <a:off x="980315" y="3711030"/>
            <a:ext cx="5833374" cy="178403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C45FE9A-E536-2216-A171-AF0C8B7308AA}"/>
              </a:ext>
            </a:extLst>
          </p:cNvPr>
          <p:cNvSpPr/>
          <p:nvPr/>
        </p:nvSpPr>
        <p:spPr>
          <a:xfrm>
            <a:off x="7589921" y="1844842"/>
            <a:ext cx="521368" cy="32585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zh-CN" altLang="en-US" b="1">
                <a:cs typeface="Arial"/>
              </a:rPr>
              <a:t>intergration</a:t>
            </a:r>
            <a:endParaRPr lang="zh-CN" altLang="en-US" b="1"/>
          </a:p>
        </p:txBody>
      </p:sp>
      <p:sp>
        <p:nvSpPr>
          <p:cNvPr id="13" name="文本框 12">
            <a:extLst>
              <a:ext uri="{FF2B5EF4-FFF2-40B4-BE49-F238E27FC236}">
                <a16:creationId xmlns:a16="http://schemas.microsoft.com/office/drawing/2014/main" id="{A7166B7F-F89E-2B35-2BBD-837BBC32AC5A}"/>
              </a:ext>
            </a:extLst>
          </p:cNvPr>
          <p:cNvSpPr txBox="1"/>
          <p:nvPr/>
        </p:nvSpPr>
        <p:spPr>
          <a:xfrm>
            <a:off x="1020259" y="3864139"/>
            <a:ext cx="576076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ea typeface="+mn-lt"/>
                <a:cs typeface="+mn-lt"/>
              </a:rPr>
              <a:t>Visualization (Unity):</a:t>
            </a:r>
            <a:endParaRPr lang="zh-CN"/>
          </a:p>
          <a:p>
            <a:r>
              <a:rPr lang="zh-CN">
                <a:ea typeface="+mn-lt"/>
                <a:cs typeface="+mn-lt"/>
              </a:rPr>
              <a:t>• AR scene setup (ARFoundation)</a:t>
            </a:r>
            <a:endParaRPr lang="zh-CN"/>
          </a:p>
          <a:p>
            <a:r>
              <a:rPr lang="zh-CN">
                <a:ea typeface="+mn-lt"/>
                <a:cs typeface="+mn-lt"/>
              </a:rPr>
              <a:t>• Real-time localization visualization</a:t>
            </a:r>
            <a:endParaRPr lang="zh-CN"/>
          </a:p>
          <a:p>
            <a:r>
              <a:rPr lang="zh-CN">
                <a:ea typeface="+mn-lt"/>
                <a:cs typeface="+mn-lt"/>
              </a:rPr>
              <a:t>• Guidance and navigation arrow</a:t>
            </a:r>
            <a:endParaRPr lang="zh-CN"/>
          </a:p>
          <a:p>
            <a:r>
              <a:rPr lang="zh-CN">
                <a:ea typeface="+mn-lt"/>
                <a:cs typeface="+mn-lt"/>
              </a:rPr>
              <a:t>• Frustum visualization for movie camera</a:t>
            </a:r>
            <a:endParaRPr lang="zh-CN"/>
          </a:p>
        </p:txBody>
      </p:sp>
      <p:cxnSp>
        <p:nvCxnSpPr>
          <p:cNvPr id="15" name="连接符: 肘形 14">
            <a:extLst>
              <a:ext uri="{FF2B5EF4-FFF2-40B4-BE49-F238E27FC236}">
                <a16:creationId xmlns:a16="http://schemas.microsoft.com/office/drawing/2014/main" id="{A6A88589-7D06-0781-2EB2-DA053D910F07}"/>
              </a:ext>
            </a:extLst>
          </p:cNvPr>
          <p:cNvCxnSpPr>
            <a:cxnSpLocks/>
            <a:stCxn id="9" idx="3"/>
            <a:endCxn id="12" idx="1"/>
          </p:cNvCxnSpPr>
          <p:nvPr/>
        </p:nvCxnSpPr>
        <p:spPr>
          <a:xfrm>
            <a:off x="6816923" y="2439466"/>
            <a:ext cx="772998" cy="1034652"/>
          </a:xfrm>
          <a:prstGeom prst="bentConnector3">
            <a:avLst>
              <a:gd name="adj1" fmla="val 55386"/>
            </a:avLst>
          </a:prstGeom>
          <a:ln w="57150">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6" name="连接符: 肘形 15">
            <a:extLst>
              <a:ext uri="{FF2B5EF4-FFF2-40B4-BE49-F238E27FC236}">
                <a16:creationId xmlns:a16="http://schemas.microsoft.com/office/drawing/2014/main" id="{137E5714-7659-FB91-72B2-4F3C988EBE15}"/>
              </a:ext>
            </a:extLst>
          </p:cNvPr>
          <p:cNvCxnSpPr>
            <a:cxnSpLocks/>
            <a:stCxn id="11" idx="3"/>
            <a:endCxn id="12" idx="1"/>
          </p:cNvCxnSpPr>
          <p:nvPr/>
        </p:nvCxnSpPr>
        <p:spPr>
          <a:xfrm flipV="1">
            <a:off x="6813689" y="3474118"/>
            <a:ext cx="776232" cy="1128931"/>
          </a:xfrm>
          <a:prstGeom prst="bentConnector3">
            <a:avLst>
              <a:gd name="adj1" fmla="val 55404"/>
            </a:avLst>
          </a:prstGeom>
          <a:ln w="57150">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7" name="矩形: 圆角 16">
            <a:extLst>
              <a:ext uri="{FF2B5EF4-FFF2-40B4-BE49-F238E27FC236}">
                <a16:creationId xmlns:a16="http://schemas.microsoft.com/office/drawing/2014/main" id="{1F80FD54-87D3-5CD3-84E3-AC7EBD59DF9D}"/>
              </a:ext>
            </a:extLst>
          </p:cNvPr>
          <p:cNvSpPr/>
          <p:nvPr/>
        </p:nvSpPr>
        <p:spPr>
          <a:xfrm>
            <a:off x="8502315" y="1854868"/>
            <a:ext cx="2897605" cy="33086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Navigation</a:t>
            </a:r>
          </a:p>
          <a:p>
            <a:pPr algn="ctr"/>
            <a:r>
              <a:rPr lang="en-US" altLang="zh-CN" dirty="0"/>
              <a:t>Real Movie Scene</a:t>
            </a:r>
          </a:p>
          <a:p>
            <a:pPr algn="ctr"/>
            <a:r>
              <a:rPr lang="en-US" altLang="zh-CN" dirty="0"/>
              <a:t>User</a:t>
            </a:r>
            <a:r>
              <a:rPr lang="zh-CN" altLang="en-US" dirty="0"/>
              <a:t> </a:t>
            </a:r>
            <a:r>
              <a:rPr lang="en-US" altLang="zh-CN" dirty="0"/>
              <a:t>test</a:t>
            </a:r>
            <a:endParaRPr lang="zh-CN" altLang="en-US" dirty="0"/>
          </a:p>
        </p:txBody>
      </p:sp>
      <p:sp>
        <p:nvSpPr>
          <p:cNvPr id="18" name="文本框 17">
            <a:extLst>
              <a:ext uri="{FF2B5EF4-FFF2-40B4-BE49-F238E27FC236}">
                <a16:creationId xmlns:a16="http://schemas.microsoft.com/office/drawing/2014/main" id="{56750292-1291-F5F0-68CF-3EAD2C2C1C89}"/>
              </a:ext>
            </a:extLst>
          </p:cNvPr>
          <p:cNvSpPr txBox="1"/>
          <p:nvPr/>
        </p:nvSpPr>
        <p:spPr>
          <a:xfrm>
            <a:off x="2850708" y="824390"/>
            <a:ext cx="3930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cs typeface="Arial"/>
              </a:rPr>
              <a:t>Current Process</a:t>
            </a:r>
            <a:endParaRPr lang="zh-CN" altLang="en-US"/>
          </a:p>
        </p:txBody>
      </p:sp>
      <p:sp>
        <p:nvSpPr>
          <p:cNvPr id="19" name="文本框 18">
            <a:extLst>
              <a:ext uri="{FF2B5EF4-FFF2-40B4-BE49-F238E27FC236}">
                <a16:creationId xmlns:a16="http://schemas.microsoft.com/office/drawing/2014/main" id="{1A5711E5-B9AC-6C46-EF0A-99F0E23432AE}"/>
              </a:ext>
            </a:extLst>
          </p:cNvPr>
          <p:cNvSpPr txBox="1"/>
          <p:nvPr/>
        </p:nvSpPr>
        <p:spPr>
          <a:xfrm>
            <a:off x="8781807" y="807705"/>
            <a:ext cx="3689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cs typeface="Arial"/>
              </a:rPr>
              <a:t>Next steps</a:t>
            </a:r>
            <a:endParaRPr lang="zh-CN" altLang="en-US"/>
          </a:p>
        </p:txBody>
      </p:sp>
    </p:spTree>
    <p:extLst>
      <p:ext uri="{BB962C8B-B14F-4D97-AF65-F5344CB8AC3E}">
        <p14:creationId xmlns:p14="http://schemas.microsoft.com/office/powerpoint/2010/main" val="3164086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D1D211D-C758-6ED9-06FE-4D13C3AC9E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1755" y="1631656"/>
            <a:ext cx="3913468" cy="2935100"/>
          </a:xfrm>
          <a:prstGeom prst="rect">
            <a:avLst/>
          </a:prstGeom>
        </p:spPr>
      </p:pic>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en-US" dirty="0">
                <a:ea typeface="+mj-lt"/>
                <a:cs typeface="+mj-lt"/>
              </a:rPr>
              <a:t>Present </a:t>
            </a:r>
            <a:r>
              <a:rPr lang="en-US" altLang="zh-CN" dirty="0">
                <a:ea typeface="+mj-lt"/>
                <a:cs typeface="+mj-lt"/>
              </a:rPr>
              <a:t>Results</a:t>
            </a:r>
            <a:endParaRPr lang="zh-CN" altLang="en-US"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D5CE5686-0170-47AF-9B8A-7DF387E652FA}" type="datetime1">
              <a:rPr lang="de-CH" noProof="0" smtClean="0"/>
              <a:t>03.11.25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
        <p:nvSpPr>
          <p:cNvPr id="8" name="内容占位符 7">
            <a:extLst>
              <a:ext uri="{FF2B5EF4-FFF2-40B4-BE49-F238E27FC236}">
                <a16:creationId xmlns:a16="http://schemas.microsoft.com/office/drawing/2014/main" id="{36CEDFFF-C2C1-706F-C2D4-1A96C8092D3F}"/>
              </a:ext>
            </a:extLst>
          </p:cNvPr>
          <p:cNvSpPr>
            <a:spLocks noGrp="1"/>
          </p:cNvSpPr>
          <p:nvPr>
            <p:ph idx="1"/>
          </p:nvPr>
        </p:nvSpPr>
        <p:spPr>
          <a:xfrm>
            <a:off x="735783" y="920826"/>
            <a:ext cx="6048369" cy="5818177"/>
          </a:xfrm>
        </p:spPr>
        <p:txBody>
          <a:bodyPr vert="horz" lIns="0" tIns="0" rIns="0" bIns="0" rtlCol="0" anchor="t">
            <a:noAutofit/>
          </a:bodyPr>
          <a:lstStyle/>
          <a:p>
            <a:pPr marL="0" indent="0">
              <a:buNone/>
            </a:pPr>
            <a:r>
              <a:rPr lang="en-US" altLang="zh-CN" b="1" dirty="0"/>
              <a:t>Localization:</a:t>
            </a:r>
            <a:endParaRPr lang="zh-CN" altLang="en-US" b="1" dirty="0">
              <a:cs typeface="Arial"/>
            </a:endParaRPr>
          </a:p>
          <a:p>
            <a:pPr marL="552450" lvl="1" indent="-285750">
              <a:buFont typeface="Courier New,monospace"/>
              <a:buChar char="o"/>
            </a:pPr>
            <a:r>
              <a:rPr lang="en-US" dirty="0"/>
              <a:t>Load: prepared </a:t>
            </a:r>
            <a:r>
              <a:rPr lang="en-US" dirty="0" err="1"/>
              <a:t>SfM</a:t>
            </a:r>
            <a:r>
              <a:rPr lang="en-US" dirty="0"/>
              <a:t> and a mocked movie frame.</a:t>
            </a:r>
            <a:endParaRPr lang="en-US" dirty="0">
              <a:cs typeface="Arial"/>
            </a:endParaRPr>
          </a:p>
          <a:p>
            <a:pPr marL="552450" lvl="1" indent="-285750">
              <a:buFont typeface="Courier New,monospace"/>
              <a:buChar char="o"/>
            </a:pPr>
            <a:r>
              <a:rPr lang="en-US" dirty="0"/>
              <a:t>Import: frames captured from camera view in the </a:t>
            </a:r>
            <a:r>
              <a:rPr lang="en-US" dirty="0" err="1"/>
              <a:t>appand</a:t>
            </a:r>
            <a:r>
              <a:rPr lang="en-US" dirty="0"/>
              <a:t> corresponding poses in the AR session.</a:t>
            </a:r>
            <a:endParaRPr lang="en-US" dirty="0">
              <a:cs typeface="Arial"/>
            </a:endParaRPr>
          </a:p>
          <a:p>
            <a:pPr marL="552450" lvl="1" indent="-285750">
              <a:buFont typeface="Courier New,monospace"/>
              <a:buChar char="o"/>
            </a:pPr>
            <a:r>
              <a:rPr lang="en-US" dirty="0"/>
              <a:t>Localize the poses of frames and perform </a:t>
            </a:r>
            <a:r>
              <a:rPr lang="en-US" dirty="0" err="1"/>
              <a:t>coordinatestransformation</a:t>
            </a:r>
            <a:r>
              <a:rPr lang="en-US" dirty="0"/>
              <a:t>.</a:t>
            </a:r>
            <a:endParaRPr lang="en-US" dirty="0">
              <a:cs typeface="Arial"/>
            </a:endParaRPr>
          </a:p>
          <a:p>
            <a:pPr marL="552450" lvl="1" indent="-285750">
              <a:buFont typeface="Courier New,monospace"/>
              <a:buChar char="o"/>
            </a:pPr>
            <a:r>
              <a:rPr lang="en-US" dirty="0"/>
              <a:t>Output: mocked movie frame’s poses in the </a:t>
            </a:r>
            <a:r>
              <a:rPr lang="en-US" dirty="0" err="1"/>
              <a:t>ARsession</a:t>
            </a:r>
            <a:r>
              <a:rPr lang="en-US" dirty="0"/>
              <a:t>.</a:t>
            </a:r>
            <a:endParaRPr lang="en-US" dirty="0">
              <a:cs typeface="Arial"/>
            </a:endParaRPr>
          </a:p>
          <a:p>
            <a:pPr marL="0" indent="0">
              <a:buNone/>
            </a:pPr>
            <a:r>
              <a:rPr lang="en-US" b="1" dirty="0"/>
              <a:t>Visualization (Unity):</a:t>
            </a:r>
            <a:endParaRPr lang="en-US" dirty="0">
              <a:cs typeface="Arial"/>
            </a:endParaRPr>
          </a:p>
          <a:p>
            <a:pPr marL="552450" indent="-285750">
              <a:buFont typeface="Courier New" panose="05050102010706020507" pitchFamily="18" charset="2"/>
              <a:buChar char="o"/>
            </a:pPr>
            <a:r>
              <a:rPr lang="en-US" dirty="0">
                <a:ea typeface="+mn-lt"/>
                <a:cs typeface="+mn-lt"/>
              </a:rPr>
              <a:t>Initialize AR scene with </a:t>
            </a:r>
            <a:r>
              <a:rPr lang="en-US" b="1" dirty="0" err="1">
                <a:ea typeface="+mn-lt"/>
                <a:cs typeface="+mn-lt"/>
              </a:rPr>
              <a:t>ARFoundation</a:t>
            </a:r>
            <a:r>
              <a:rPr lang="en-US" dirty="0">
                <a:ea typeface="+mn-lt"/>
                <a:cs typeface="+mn-lt"/>
              </a:rPr>
              <a:t> (AR Session, XR Origin, Camera).</a:t>
            </a:r>
          </a:p>
          <a:p>
            <a:pPr marL="537845" indent="-271145">
              <a:buFont typeface="Courier New" panose="05050102010706020507" pitchFamily="18" charset="2"/>
              <a:buChar char="o"/>
            </a:pPr>
            <a:r>
              <a:rPr lang="en-US" dirty="0">
                <a:cs typeface="Arial"/>
              </a:rPr>
              <a:t>Localizing target with a 3D frustum model.</a:t>
            </a:r>
          </a:p>
          <a:p>
            <a:pPr marL="537845" indent="-271145">
              <a:buFont typeface="Courier New" panose="05050102010706020507" pitchFamily="18" charset="2"/>
              <a:buChar char="o"/>
            </a:pPr>
            <a:r>
              <a:rPr lang="en-US" dirty="0">
                <a:cs typeface="Arial"/>
              </a:rPr>
              <a:t>Provide interface showing distance, hints and status.</a:t>
            </a:r>
          </a:p>
          <a:p>
            <a:pPr marL="537845" indent="-271145">
              <a:buFont typeface="Courier New" panose="05050102010706020507" pitchFamily="18" charset="2"/>
              <a:buChar char="o"/>
            </a:pPr>
            <a:r>
              <a:rPr lang="en-US" dirty="0">
                <a:cs typeface="Arial"/>
              </a:rPr>
              <a:t>Enable navigation visualization (arrow + text guidance).</a:t>
            </a:r>
          </a:p>
        </p:txBody>
      </p:sp>
      <p:pic>
        <p:nvPicPr>
          <p:cNvPr id="10" name="屏幕录制 9">
            <a:hlinkClick r:id="" action="ppaction://media"/>
            <a:extLst>
              <a:ext uri="{FF2B5EF4-FFF2-40B4-BE49-F238E27FC236}">
                <a16:creationId xmlns:a16="http://schemas.microsoft.com/office/drawing/2014/main" id="{D3EB13A5-35BF-C596-4699-4CE5BE74476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026755" y="1631656"/>
            <a:ext cx="4923468" cy="2937760"/>
          </a:xfrm>
          <a:prstGeom prst="rect">
            <a:avLst/>
          </a:prstGeom>
        </p:spPr>
      </p:pic>
      <p:pic>
        <p:nvPicPr>
          <p:cNvPr id="3" name="DemoVideo.m4v">
            <a:hlinkClick r:id="" action="ppaction://media"/>
            <a:extLst>
              <a:ext uri="{FF2B5EF4-FFF2-40B4-BE49-F238E27FC236}">
                <a16:creationId xmlns:a16="http://schemas.microsoft.com/office/drawing/2014/main" id="{29EDF1A6-8B09-F9F5-88BC-8837CAD9C372}"/>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783326" y="1631656"/>
            <a:ext cx="5408674" cy="3042379"/>
          </a:xfrm>
          <a:prstGeom prst="rect">
            <a:avLst/>
          </a:prstGeom>
        </p:spPr>
      </p:pic>
      <p:pic>
        <p:nvPicPr>
          <p:cNvPr id="11" name="ScreenRecording_11-03-2025 09-43-38_1_0700723E-7CDD-4966-A7A7-969534EBB006.mp4">
            <a:hlinkClick r:id="" action="ppaction://media"/>
            <a:extLst>
              <a:ext uri="{FF2B5EF4-FFF2-40B4-BE49-F238E27FC236}">
                <a16:creationId xmlns:a16="http://schemas.microsoft.com/office/drawing/2014/main" id="{EA9F37FB-48C5-854B-CE35-7EF422181E67}"/>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7026755" y="0"/>
            <a:ext cx="3154363" cy="6858000"/>
          </a:xfrm>
          <a:prstGeom prst="rect">
            <a:avLst/>
          </a:prstGeom>
        </p:spPr>
      </p:pic>
    </p:spTree>
    <p:extLst>
      <p:ext uri="{BB962C8B-B14F-4D97-AF65-F5344CB8AC3E}">
        <p14:creationId xmlns:p14="http://schemas.microsoft.com/office/powerpoint/2010/main" val="17771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md type="call" cmd="stop">
                                      <p:cBhvr>
                                        <p:cTn id="20" dur="1">
                                          <p:stCondLst>
                                            <p:cond delay="499"/>
                                          </p:stCondLst>
                                        </p:cTn>
                                        <p:tgtEl>
                                          <p:spTgt spid="10"/>
                                        </p:tgtEl>
                                      </p:cBhvr>
                                    </p:cmd>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md type="call" cmd="stop">
                                      <p:cBhvr>
                                        <p:cTn id="28" dur="1">
                                          <p:stCondLst>
                                            <p:cond delay="499"/>
                                          </p:stCondLst>
                                        </p:cTn>
                                        <p:tgtEl>
                                          <p:spTgt spid="3"/>
                                        </p:tgtEl>
                                      </p:cBhvr>
                                    </p:cmd>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2" fill="hold" display="0">
                  <p:stCondLst>
                    <p:cond delay="indefinite"/>
                  </p:stCondLst>
                </p:cTn>
                <p:tgtEl>
                  <p:spTgt spid="3"/>
                </p:tgtEl>
              </p:cMediaNode>
            </p:video>
            <p:video>
              <p:cMediaNode vol="80000">
                <p:cTn id="33" fill="hold" display="0">
                  <p:stCondLst>
                    <p:cond delay="indefinite"/>
                  </p:stCondLst>
                </p:cTn>
                <p:tgtEl>
                  <p:spTgt spid="10"/>
                </p:tgtEl>
              </p:cMediaNode>
            </p:video>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r>
              <a:rPr lang="de-DE"/>
              <a:t>Timeline</a:t>
            </a:r>
            <a:endParaRPr lang="zh-CN" altLang="en-US"/>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8D93BFA6-70D2-4653-B5CB-D3376F3BFAE7}" type="datetime1">
              <a:rPr lang="de-CH" noProof="0" smtClean="0"/>
              <a:t>03.11.25</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pic>
        <p:nvPicPr>
          <p:cNvPr id="9" name="图片 8" descr="图表&#10;&#10;AI 生成的内容可能不正确。">
            <a:extLst>
              <a:ext uri="{FF2B5EF4-FFF2-40B4-BE49-F238E27FC236}">
                <a16:creationId xmlns:a16="http://schemas.microsoft.com/office/drawing/2014/main" id="{2296A488-4436-9EF3-1EC6-73E0FEFB305B}"/>
              </a:ext>
            </a:extLst>
          </p:cNvPr>
          <p:cNvPicPr>
            <a:picLocks noChangeAspect="1"/>
          </p:cNvPicPr>
          <p:nvPr/>
        </p:nvPicPr>
        <p:blipFill>
          <a:blip r:embed="rId3"/>
          <a:stretch>
            <a:fillRect/>
          </a:stretch>
        </p:blipFill>
        <p:spPr>
          <a:xfrm>
            <a:off x="731837" y="710351"/>
            <a:ext cx="10247587" cy="5582566"/>
          </a:xfrm>
          <a:prstGeom prst="rect">
            <a:avLst/>
          </a:prstGeom>
        </p:spPr>
      </p:pic>
      <p:sp>
        <p:nvSpPr>
          <p:cNvPr id="3" name="文本框 2">
            <a:extLst>
              <a:ext uri="{FF2B5EF4-FFF2-40B4-BE49-F238E27FC236}">
                <a16:creationId xmlns:a16="http://schemas.microsoft.com/office/drawing/2014/main" id="{93414EB7-E025-ED3B-D99B-77AEB14DE061}"/>
              </a:ext>
            </a:extLst>
          </p:cNvPr>
          <p:cNvSpPr txBox="1"/>
          <p:nvPr/>
        </p:nvSpPr>
        <p:spPr>
          <a:xfrm>
            <a:off x="2285999" y="1913375"/>
            <a:ext cx="619125" cy="369332"/>
          </a:xfrm>
          <a:prstGeom prst="rect">
            <a:avLst/>
          </a:prstGeom>
          <a:noFill/>
        </p:spPr>
        <p:txBody>
          <a:bodyPr wrap="square" rtlCol="0">
            <a:spAutoFit/>
          </a:bodyPr>
          <a:lstStyle/>
          <a:p>
            <a:r>
              <a:rPr lang="zh-CN" altLang="en-US" b="1">
                <a:solidFill>
                  <a:srgbClr val="FF0000"/>
                </a:solidFill>
              </a:rPr>
              <a:t>√</a:t>
            </a:r>
          </a:p>
        </p:txBody>
      </p:sp>
      <p:sp>
        <p:nvSpPr>
          <p:cNvPr id="5" name="文本框 4">
            <a:extLst>
              <a:ext uri="{FF2B5EF4-FFF2-40B4-BE49-F238E27FC236}">
                <a16:creationId xmlns:a16="http://schemas.microsoft.com/office/drawing/2014/main" id="{A2A7D5B5-A6B7-5F57-1A6D-8B3A85F00469}"/>
              </a:ext>
            </a:extLst>
          </p:cNvPr>
          <p:cNvSpPr txBox="1"/>
          <p:nvPr/>
        </p:nvSpPr>
        <p:spPr>
          <a:xfrm>
            <a:off x="2595562" y="2205712"/>
            <a:ext cx="619125" cy="369332"/>
          </a:xfrm>
          <a:prstGeom prst="rect">
            <a:avLst/>
          </a:prstGeom>
          <a:noFill/>
        </p:spPr>
        <p:txBody>
          <a:bodyPr wrap="square" rtlCol="0">
            <a:spAutoFit/>
          </a:bodyPr>
          <a:lstStyle/>
          <a:p>
            <a:r>
              <a:rPr lang="zh-CN" altLang="en-US" b="1">
                <a:solidFill>
                  <a:srgbClr val="FF0000"/>
                </a:solidFill>
              </a:rPr>
              <a:t>√</a:t>
            </a:r>
          </a:p>
        </p:txBody>
      </p:sp>
      <p:sp>
        <p:nvSpPr>
          <p:cNvPr id="7" name="文本框 6">
            <a:extLst>
              <a:ext uri="{FF2B5EF4-FFF2-40B4-BE49-F238E27FC236}">
                <a16:creationId xmlns:a16="http://schemas.microsoft.com/office/drawing/2014/main" id="{F25A5F06-7A41-B487-74D0-0DB45C445B26}"/>
              </a:ext>
            </a:extLst>
          </p:cNvPr>
          <p:cNvSpPr txBox="1"/>
          <p:nvPr/>
        </p:nvSpPr>
        <p:spPr>
          <a:xfrm>
            <a:off x="2943225" y="2390378"/>
            <a:ext cx="619125" cy="369332"/>
          </a:xfrm>
          <a:prstGeom prst="rect">
            <a:avLst/>
          </a:prstGeom>
          <a:noFill/>
        </p:spPr>
        <p:txBody>
          <a:bodyPr wrap="square" rtlCol="0">
            <a:spAutoFit/>
          </a:bodyPr>
          <a:lstStyle/>
          <a:p>
            <a:r>
              <a:rPr lang="zh-CN" altLang="en-US" b="1">
                <a:solidFill>
                  <a:srgbClr val="FF0000"/>
                </a:solidFill>
              </a:rPr>
              <a:t>√</a:t>
            </a:r>
          </a:p>
        </p:txBody>
      </p:sp>
      <p:sp>
        <p:nvSpPr>
          <p:cNvPr id="8" name="文本框 7">
            <a:extLst>
              <a:ext uri="{FF2B5EF4-FFF2-40B4-BE49-F238E27FC236}">
                <a16:creationId xmlns:a16="http://schemas.microsoft.com/office/drawing/2014/main" id="{867B216B-5EE1-FB0A-9E9D-A6674FC2F587}"/>
              </a:ext>
            </a:extLst>
          </p:cNvPr>
          <p:cNvSpPr txBox="1"/>
          <p:nvPr/>
        </p:nvSpPr>
        <p:spPr>
          <a:xfrm>
            <a:off x="2459831" y="2691090"/>
            <a:ext cx="619125" cy="369332"/>
          </a:xfrm>
          <a:prstGeom prst="rect">
            <a:avLst/>
          </a:prstGeom>
          <a:noFill/>
        </p:spPr>
        <p:txBody>
          <a:bodyPr wrap="square" rtlCol="0">
            <a:spAutoFit/>
          </a:bodyPr>
          <a:lstStyle/>
          <a:p>
            <a:r>
              <a:rPr lang="zh-CN" altLang="en-US" b="1">
                <a:solidFill>
                  <a:srgbClr val="FF0000"/>
                </a:solidFill>
              </a:rPr>
              <a:t>√</a:t>
            </a:r>
          </a:p>
        </p:txBody>
      </p:sp>
      <p:sp>
        <p:nvSpPr>
          <p:cNvPr id="10" name="文本框 9">
            <a:extLst>
              <a:ext uri="{FF2B5EF4-FFF2-40B4-BE49-F238E27FC236}">
                <a16:creationId xmlns:a16="http://schemas.microsoft.com/office/drawing/2014/main" id="{664DDB86-5D51-DC97-1739-1263507B8FA5}"/>
              </a:ext>
            </a:extLst>
          </p:cNvPr>
          <p:cNvSpPr txBox="1"/>
          <p:nvPr/>
        </p:nvSpPr>
        <p:spPr>
          <a:xfrm>
            <a:off x="3697174" y="3200363"/>
            <a:ext cx="1102519" cy="307777"/>
          </a:xfrm>
          <a:prstGeom prst="rect">
            <a:avLst/>
          </a:prstGeom>
          <a:noFill/>
        </p:spPr>
        <p:txBody>
          <a:bodyPr wrap="square" rtlCol="0">
            <a:spAutoFit/>
          </a:bodyPr>
          <a:lstStyle/>
          <a:p>
            <a:r>
              <a:rPr lang="en-US" altLang="zh-CN" sz="1400">
                <a:solidFill>
                  <a:srgbClr val="FF0000"/>
                </a:solidFill>
              </a:rPr>
              <a:t>In progress</a:t>
            </a:r>
            <a:endParaRPr lang="zh-CN" altLang="en-US" sz="1400">
              <a:solidFill>
                <a:srgbClr val="FF0000"/>
              </a:solidFill>
            </a:endParaRPr>
          </a:p>
        </p:txBody>
      </p:sp>
      <p:cxnSp>
        <p:nvCxnSpPr>
          <p:cNvPr id="26" name="直接箭头连接符 25">
            <a:extLst>
              <a:ext uri="{FF2B5EF4-FFF2-40B4-BE49-F238E27FC236}">
                <a16:creationId xmlns:a16="http://schemas.microsoft.com/office/drawing/2014/main" id="{1F7F103C-E459-27A3-3F1F-3EF541DE26F8}"/>
              </a:ext>
            </a:extLst>
          </p:cNvPr>
          <p:cNvCxnSpPr>
            <a:cxnSpLocks/>
          </p:cNvCxnSpPr>
          <p:nvPr/>
        </p:nvCxnSpPr>
        <p:spPr>
          <a:xfrm>
            <a:off x="2677953" y="3714333"/>
            <a:ext cx="209444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8CDC3193-F58E-C04F-F9FD-DF4542A58289}"/>
              </a:ext>
            </a:extLst>
          </p:cNvPr>
          <p:cNvSpPr txBox="1"/>
          <p:nvPr/>
        </p:nvSpPr>
        <p:spPr>
          <a:xfrm>
            <a:off x="-27530" y="3560445"/>
            <a:ext cx="2932654" cy="307777"/>
          </a:xfrm>
          <a:prstGeom prst="rect">
            <a:avLst/>
          </a:prstGeom>
          <a:noFill/>
        </p:spPr>
        <p:txBody>
          <a:bodyPr wrap="square" rtlCol="0">
            <a:spAutoFit/>
          </a:bodyPr>
          <a:lstStyle/>
          <a:p>
            <a:r>
              <a:rPr lang="en-US" altLang="zh-CN" sz="1400">
                <a:solidFill>
                  <a:srgbClr val="FF0000"/>
                </a:solidFill>
              </a:rPr>
              <a:t>Integrate offline algorithm and app</a:t>
            </a:r>
            <a:endParaRPr lang="zh-CN" altLang="en-US" sz="1400">
              <a:solidFill>
                <a:srgbClr val="FF0000"/>
              </a:solidFill>
            </a:endParaRPr>
          </a:p>
        </p:txBody>
      </p:sp>
      <p:sp>
        <p:nvSpPr>
          <p:cNvPr id="36" name="矩形 35">
            <a:extLst>
              <a:ext uri="{FF2B5EF4-FFF2-40B4-BE49-F238E27FC236}">
                <a16:creationId xmlns:a16="http://schemas.microsoft.com/office/drawing/2014/main" id="{E15F6429-3BD9-4806-BB45-9591FE26FF8F}"/>
              </a:ext>
            </a:extLst>
          </p:cNvPr>
          <p:cNvSpPr/>
          <p:nvPr/>
        </p:nvSpPr>
        <p:spPr>
          <a:xfrm>
            <a:off x="4772403" y="3560445"/>
            <a:ext cx="576838" cy="1986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DA6F151-3B7E-B44F-D48E-A8CF20AF828E}"/>
              </a:ext>
            </a:extLst>
          </p:cNvPr>
          <p:cNvSpPr txBox="1"/>
          <p:nvPr/>
        </p:nvSpPr>
        <p:spPr>
          <a:xfrm>
            <a:off x="2905124" y="2958838"/>
            <a:ext cx="1102519" cy="307777"/>
          </a:xfrm>
          <a:prstGeom prst="rect">
            <a:avLst/>
          </a:prstGeom>
          <a:noFill/>
        </p:spPr>
        <p:txBody>
          <a:bodyPr wrap="square" rtlCol="0">
            <a:spAutoFit/>
          </a:bodyPr>
          <a:lstStyle/>
          <a:p>
            <a:r>
              <a:rPr lang="en-US" altLang="zh-CN" sz="1400">
                <a:solidFill>
                  <a:srgbClr val="FF0000"/>
                </a:solidFill>
              </a:rPr>
              <a:t>In progress</a:t>
            </a:r>
            <a:endParaRPr lang="zh-CN" altLang="en-US" sz="1400">
              <a:solidFill>
                <a:srgbClr val="FF0000"/>
              </a:solidFill>
            </a:endParaRPr>
          </a:p>
        </p:txBody>
      </p:sp>
    </p:spTree>
    <p:extLst>
      <p:ext uri="{BB962C8B-B14F-4D97-AF65-F5344CB8AC3E}">
        <p14:creationId xmlns:p14="http://schemas.microsoft.com/office/powerpoint/2010/main" val="294303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2E708-CFA7-835F-E9AE-E3A83D46A3B3}"/>
              </a:ext>
            </a:extLst>
          </p:cNvPr>
          <p:cNvSpPr>
            <a:spLocks noGrp="1"/>
          </p:cNvSpPr>
          <p:nvPr>
            <p:ph type="title"/>
          </p:nvPr>
        </p:nvSpPr>
        <p:spPr/>
        <p:txBody>
          <a:bodyPr/>
          <a:lstStyle/>
          <a:p>
            <a:r>
              <a:rPr lang="en-US" altLang="zh-CN"/>
              <a:t>Q &amp; A</a:t>
            </a:r>
            <a:endParaRPr lang="zh-CN" altLang="en-US"/>
          </a:p>
        </p:txBody>
      </p:sp>
      <p:sp>
        <p:nvSpPr>
          <p:cNvPr id="3" name="Date Placeholder 2">
            <a:extLst>
              <a:ext uri="{FF2B5EF4-FFF2-40B4-BE49-F238E27FC236}">
                <a16:creationId xmlns:a16="http://schemas.microsoft.com/office/drawing/2014/main" id="{3C683618-2887-6CBF-46D1-EA27F2AC2969}"/>
              </a:ext>
            </a:extLst>
          </p:cNvPr>
          <p:cNvSpPr>
            <a:spLocks noGrp="1"/>
          </p:cNvSpPr>
          <p:nvPr>
            <p:ph type="dt" sz="half" idx="10"/>
          </p:nvPr>
        </p:nvSpPr>
        <p:spPr/>
        <p:txBody>
          <a:bodyPr/>
          <a:lstStyle/>
          <a:p>
            <a:fld id="{6C4EAFE7-317E-4912-B75C-DD6945F82242}" type="datetime1">
              <a:rPr lang="de-CH" noProof="0" smtClean="0"/>
              <a:t>03.11.25</a:t>
            </a:fld>
            <a:endParaRPr lang="de-CH" noProof="0"/>
          </a:p>
        </p:txBody>
      </p:sp>
      <p:sp>
        <p:nvSpPr>
          <p:cNvPr id="4" name="Slide Number Placeholder 3">
            <a:extLst>
              <a:ext uri="{FF2B5EF4-FFF2-40B4-BE49-F238E27FC236}">
                <a16:creationId xmlns:a16="http://schemas.microsoft.com/office/drawing/2014/main" id="{7019D762-BE60-FA15-D1D5-CB263C24A289}"/>
              </a:ext>
            </a:extLst>
          </p:cNvPr>
          <p:cNvSpPr>
            <a:spLocks noGrp="1"/>
          </p:cNvSpPr>
          <p:nvPr>
            <p:ph type="sldNum" sz="quarter" idx="12"/>
          </p:nvPr>
        </p:nvSpPr>
        <p:spPr/>
        <p:txBody>
          <a:bodyPr/>
          <a:lstStyle/>
          <a:p>
            <a:fld id="{5ACA52AF-F19D-405C-AD5F-7D94B96A5CC3}" type="slidenum">
              <a:rPr lang="de-CH" noProof="0" smtClean="0"/>
              <a:pPr/>
              <a:t>5</a:t>
            </a:fld>
            <a:endParaRPr lang="de-CH" noProof="0"/>
          </a:p>
        </p:txBody>
      </p:sp>
    </p:spTree>
    <p:extLst>
      <p:ext uri="{BB962C8B-B14F-4D97-AF65-F5344CB8AC3E}">
        <p14:creationId xmlns:p14="http://schemas.microsoft.com/office/powerpoint/2010/main" val="4238909570"/>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Präsentation3" id="{9C84984C-18ED-5E49-A574-15FF8A3954B8}" vid="{0B390235-9264-874C-ABEB-5D2188FC234E}"/>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ETH Zürich</Template>
  <TotalTime>68</TotalTime>
  <Words>608</Words>
  <Application>Microsoft Macintosh PowerPoint</Application>
  <PresentationFormat>Widescreen</PresentationFormat>
  <Paragraphs>79</Paragraphs>
  <Slides>5</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Courier New,monospace</vt:lpstr>
      <vt:lpstr>Arial</vt:lpstr>
      <vt:lpstr>Courier New</vt:lpstr>
      <vt:lpstr>Symbol</vt:lpstr>
      <vt:lpstr>Wingdings</vt:lpstr>
      <vt:lpstr>ETH Zürich</vt:lpstr>
      <vt:lpstr>AR Journey Into Movies</vt:lpstr>
      <vt:lpstr>Pipeline</vt:lpstr>
      <vt:lpstr>Present Results</vt:lpstr>
      <vt:lpstr>Timeline</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Cai  Zhihao</dc:creator>
  <cp:lastModifiedBy>Cai  Zhihao</cp:lastModifiedBy>
  <cp:revision>1</cp:revision>
  <dcterms:created xsi:type="dcterms:W3CDTF">2025-10-29T21:42:08Z</dcterms:created>
  <dcterms:modified xsi:type="dcterms:W3CDTF">2025-11-03T09:55:55Z</dcterms:modified>
</cp:coreProperties>
</file>